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80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208" autoAdjust="0"/>
  </p:normalViewPr>
  <p:slideViewPr>
    <p:cSldViewPr snapToGrid="0"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CB53-5838-4BE6-928F-9461EB1A8D4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B644-87A4-475E-B305-8B40B09DC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57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8D87-9A73-453C-9014-4DC0FD4536BA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9D5F-BB8A-479C-8F68-DD59FEC5E685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25F-8160-4FC8-ABD4-E4802F29A333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8B3-94D9-4233-86D1-577F2AFFDD2A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8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F51D-9E6F-4729-9E0A-7D0B095A925C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4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FD49-D5B2-45DC-88FE-B9C989D88A55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3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5646-0076-4E0E-973B-498B6A45A8A7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3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DEB-0ABF-4D64-AD91-AFFE53874AFB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24B0-2FF2-40E5-9846-49D46514C2EE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5926-5EE7-45F1-AD27-52E5B9963DAA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2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E5B-6A53-4264-90FF-121C882E1B36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5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2189-3468-4A9E-AFDF-EF9391972AFF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365761" y="427287"/>
            <a:ext cx="8243668" cy="4369796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2173" y="3422416"/>
            <a:ext cx="5134406" cy="3475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04" y="4883092"/>
            <a:ext cx="3856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Рехтина Елена Николаевна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приёмная мама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с. Бичевая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77" y="297101"/>
            <a:ext cx="8032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Мастер-класс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«ПЛАСТИЛИНОВЫЕ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СЕКРЕТЫ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и не только…»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  <p:pic>
        <p:nvPicPr>
          <p:cNvPr id="10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737652"/>
            <a:ext cx="84772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334829"/>
      </p:ext>
    </p:extLst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 descr="IMG_20151001_045049_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473148" cy="6858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1001_045148_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37183" y="0"/>
            <a:ext cx="6506817" cy="6858000"/>
          </a:xfrm>
          <a:prstGeom prst="round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982817"/>
            <a:ext cx="847725" cy="1371600"/>
          </a:xfrm>
          <a:prstGeom prst="rect">
            <a:avLst/>
          </a:prstGeom>
          <a:noFill/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 descr="IMG_20151001_045008_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1148"/>
            <a:ext cx="9144000" cy="6775704"/>
          </a:xfrm>
          <a:prstGeom prst="rect">
            <a:avLst/>
          </a:prstGeom>
        </p:spPr>
      </p:pic>
      <p:pic>
        <p:nvPicPr>
          <p:cNvPr id="4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4731026"/>
            <a:ext cx="847725" cy="1371600"/>
          </a:xfrm>
          <a:prstGeom prst="rect">
            <a:avLst/>
          </a:prstGeom>
          <a:noFill/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 descr="IMG_20151001_045158_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826" y="377750"/>
            <a:ext cx="4938437" cy="402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1001_045056_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70453">
            <a:off x="3630512" y="2449917"/>
            <a:ext cx="5172541" cy="378837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022574"/>
            <a:ext cx="847725" cy="1371600"/>
          </a:xfrm>
          <a:prstGeom prst="rect">
            <a:avLst/>
          </a:prstGeom>
          <a:noFill/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IMG_20151001_045352_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42452" cy="504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001_045327_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20195">
            <a:off x="4637965" y="3299488"/>
            <a:ext cx="3631097" cy="317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049078"/>
            <a:ext cx="847725" cy="1371600"/>
          </a:xfrm>
          <a:prstGeom prst="rect">
            <a:avLst/>
          </a:prstGeom>
          <a:noFill/>
        </p:spPr>
      </p:pic>
      <p:pic>
        <p:nvPicPr>
          <p:cNvPr id="9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IMG_20151001_050257_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5035826"/>
            <a:ext cx="847725" cy="1371600"/>
          </a:xfrm>
          <a:prstGeom prst="rect">
            <a:avLst/>
          </a:prstGeom>
          <a:noFill/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 descr="IMG_20151001_045725_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1001_045621_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08174" y="251791"/>
            <a:ext cx="4823792" cy="361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1001_050341_1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06078"/>
            <a:ext cx="3935896" cy="295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001_044614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34565" y="3869635"/>
            <a:ext cx="4531139" cy="29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96275" y="4929808"/>
            <a:ext cx="847725" cy="1371600"/>
          </a:xfrm>
          <a:prstGeom prst="rect">
            <a:avLst/>
          </a:prstGeom>
          <a:noFill/>
        </p:spPr>
      </p:pic>
      <p:pic>
        <p:nvPicPr>
          <p:cNvPr id="8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IMG_20151001_045507_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4863547"/>
            <a:ext cx="847725" cy="1371600"/>
          </a:xfrm>
          <a:prstGeom prst="rect">
            <a:avLst/>
          </a:prstGeom>
          <a:noFill/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3401" y="1563758"/>
            <a:ext cx="7886700" cy="428418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СПАСИБО</a:t>
            </a:r>
            <a:b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</a:t>
            </a:r>
            <a:b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ВНИМАНИЕ!</a:t>
            </a:r>
            <a:endParaRPr lang="ru-RU" sz="96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96275" y="5049078"/>
            <a:ext cx="847725" cy="1371600"/>
          </a:xfrm>
          <a:prstGeom prst="rect">
            <a:avLst/>
          </a:prstGeom>
          <a:noFill/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13" descr="1.1 00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0876316">
            <a:off x="515644" y="287445"/>
            <a:ext cx="2388213" cy="356234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77"/>
          <a:stretch/>
        </p:blipFill>
        <p:spPr>
          <a:xfrm>
            <a:off x="6134269" y="5174087"/>
            <a:ext cx="3009731" cy="1683913"/>
          </a:xfrm>
          <a:prstGeom prst="rect">
            <a:avLst/>
          </a:prstGeom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4704522"/>
            <a:ext cx="847725" cy="1371600"/>
          </a:xfrm>
          <a:prstGeom prst="rect">
            <a:avLst/>
          </a:prstGeom>
          <a:noFill/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  <p:pic>
        <p:nvPicPr>
          <p:cNvPr id="11" name="Содержимое 6" descr="2 0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55199">
            <a:off x="5108281" y="225394"/>
            <a:ext cx="3733941" cy="4819087"/>
          </a:xfrm>
          <a:prstGeom prst="rect">
            <a:avLst/>
          </a:prstGeom>
        </p:spPr>
      </p:pic>
      <p:pic>
        <p:nvPicPr>
          <p:cNvPr id="13" name="Содержимое 7" descr="3 00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0760" y="2814073"/>
            <a:ext cx="2890492" cy="4043927"/>
          </a:xfrm>
          <a:prstGeom prst="rect">
            <a:avLst/>
          </a:prstGeom>
        </p:spPr>
      </p:pic>
      <p:pic>
        <p:nvPicPr>
          <p:cNvPr id="14" name="Содержимое 9" descr="7 001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 rot="21201430">
            <a:off x="2059546" y="1253062"/>
            <a:ext cx="3233529" cy="4864394"/>
          </a:xfrm>
        </p:spPr>
      </p:pic>
      <p:pic>
        <p:nvPicPr>
          <p:cNvPr id="15" name="Рисунок 14" descr="6 00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89018">
            <a:off x="5437679" y="1919931"/>
            <a:ext cx="2893404" cy="47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ransition advClick="0"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151001_044629_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2809460"/>
          </a:xfrm>
          <a:prstGeom prst="smileyFac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Рисунок 9" descr="IMG_20151001_044933_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2796209"/>
            <a:ext cx="8282609" cy="406179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IMG_20151001_044819_2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121424" y="2796290"/>
            <a:ext cx="5022575" cy="38894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4704522"/>
            <a:ext cx="847725" cy="1371600"/>
          </a:xfrm>
          <a:prstGeom prst="rect">
            <a:avLst/>
          </a:prstGeom>
          <a:noFill/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51001_044953_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38538" y="2034208"/>
            <a:ext cx="4823792" cy="48237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Содержимое 8" descr="IMG_20151001_045041_3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96070" y="0"/>
            <a:ext cx="4147930" cy="414793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717775"/>
            <a:ext cx="847725" cy="1371600"/>
          </a:xfrm>
          <a:prstGeom prst="rect">
            <a:avLst/>
          </a:prstGeom>
          <a:noFill/>
        </p:spPr>
      </p:pic>
      <p:pic>
        <p:nvPicPr>
          <p:cNvPr id="8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51001_044852_2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472070"/>
            <a:ext cx="6639078" cy="338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151001_044832_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673822" y="-1"/>
            <a:ext cx="6470178" cy="329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757530"/>
            <a:ext cx="847725" cy="1371600"/>
          </a:xfrm>
          <a:prstGeom prst="rect">
            <a:avLst/>
          </a:prstGeom>
          <a:noFill/>
        </p:spPr>
      </p:pic>
      <p:pic>
        <p:nvPicPr>
          <p:cNvPr id="10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51001_044843_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21070836">
            <a:off x="349704" y="1325070"/>
            <a:ext cx="3854915" cy="48590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 descr="IMG_20151001_045031_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17806">
            <a:off x="3922644" y="781878"/>
            <a:ext cx="4903304" cy="510262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757531"/>
            <a:ext cx="847725" cy="1371600"/>
          </a:xfrm>
          <a:prstGeom prst="rect">
            <a:avLst/>
          </a:prstGeom>
          <a:noFill/>
        </p:spPr>
      </p:pic>
      <p:pic>
        <p:nvPicPr>
          <p:cNvPr id="9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Содержимое 5" descr="IMG_20151001_050357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1851">
            <a:off x="482218" y="620007"/>
            <a:ext cx="7589672" cy="5374472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4784035"/>
            <a:ext cx="847725" cy="1371600"/>
          </a:xfrm>
          <a:prstGeom prst="rect">
            <a:avLst/>
          </a:prstGeom>
          <a:noFill/>
        </p:spPr>
      </p:pic>
      <p:pic>
        <p:nvPicPr>
          <p:cNvPr id="9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IMG_20151001_044749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2150">
            <a:off x="454419" y="181986"/>
            <a:ext cx="3946035" cy="433508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1001_045106_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557" y="3471937"/>
            <a:ext cx="6639339" cy="33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001_044704_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2920">
            <a:off x="4711698" y="2944"/>
            <a:ext cx="4305514" cy="43055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4731026"/>
            <a:ext cx="847725" cy="1371600"/>
          </a:xfrm>
          <a:prstGeom prst="rect">
            <a:avLst/>
          </a:prstGeom>
          <a:noFill/>
        </p:spPr>
      </p:pic>
      <p:pic>
        <p:nvPicPr>
          <p:cNvPr id="8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 descr="IMG_20151001_044638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782" y="728867"/>
            <a:ext cx="5400261" cy="540026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1001_044740_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07844" y="0"/>
            <a:ext cx="3536156" cy="6858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4770783"/>
            <a:ext cx="847725" cy="1371600"/>
          </a:xfrm>
          <a:prstGeom prst="rect">
            <a:avLst/>
          </a:prstGeom>
          <a:noFill/>
        </p:spPr>
      </p:pic>
      <p:pic>
        <p:nvPicPr>
          <p:cNvPr id="6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6275" y="5486400"/>
            <a:ext cx="84772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4c5f19aee541358911e23a1e57cf2cf1ad3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34</Words>
  <Application>Microsoft Office PowerPoint</Application>
  <PresentationFormat>Экран (4:3)</PresentationFormat>
  <Paragraphs>25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Соцпедагог</cp:lastModifiedBy>
  <cp:revision>81</cp:revision>
  <dcterms:created xsi:type="dcterms:W3CDTF">2013-06-20T13:52:17Z</dcterms:created>
  <dcterms:modified xsi:type="dcterms:W3CDTF">2015-11-26T10:36:21Z</dcterms:modified>
</cp:coreProperties>
</file>