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1" r:id="rId6"/>
    <p:sldId id="260" r:id="rId7"/>
    <p:sldId id="263" r:id="rId8"/>
    <p:sldId id="264" r:id="rId9"/>
    <p:sldId id="265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4032448"/>
          </a:xfrm>
        </p:spPr>
        <p:txBody>
          <a:bodyPr>
            <a:noAutofit/>
          </a:bodyPr>
          <a:lstStyle/>
          <a:p>
            <a:pPr marL="182880" indent="0">
              <a:buNone/>
            </a:pPr>
            <a:r>
              <a:rPr lang="en-US" sz="9600" b="0" dirty="0" smtClean="0">
                <a:latin typeface="Times New Roman" pitchFamily="18" charset="0"/>
                <a:cs typeface="Times New Roman" pitchFamily="18" charset="0"/>
              </a:rPr>
              <a:t>A friend is never known till needed</a:t>
            </a:r>
            <a:br>
              <a:rPr lang="en-US" sz="96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6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431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sz="5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Good clothes open all </a:t>
            </a:r>
            <a:r>
              <a:rPr lang="en-US" sz="5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doors</a:t>
            </a:r>
            <a:r>
              <a:rPr lang="ru-RU" sz="5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sz="5400" dirty="0">
              <a:solidFill>
                <a:prstClr val="black">
                  <a:lumMod val="75000"/>
                  <a:lumOff val="2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sz="5400" b="1" u="sng" dirty="0" smtClean="0">
                <a:latin typeface="Times New Roman" pitchFamily="18" charset="0"/>
                <a:cs typeface="Times New Roman" pitchFamily="18" charset="0"/>
              </a:rPr>
              <a:t>По одежке встречают, по уму провожают</a:t>
            </a:r>
            <a:endParaRPr lang="ru-RU" sz="5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93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1628800"/>
            <a:ext cx="6400800" cy="432048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6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A friend is never known till </a:t>
            </a:r>
            <a:r>
              <a:rPr lang="en-US" sz="60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needed</a:t>
            </a:r>
            <a:r>
              <a:rPr lang="ru-RU" sz="60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-</a:t>
            </a:r>
            <a:r>
              <a:rPr lang="en-US" sz="6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6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6000" b="1" u="sng" dirty="0" smtClean="0">
                <a:latin typeface="Times New Roman" pitchFamily="18" charset="0"/>
                <a:cs typeface="Times New Roman" pitchFamily="18" charset="0"/>
              </a:rPr>
              <a:t>Друг познается в беде</a:t>
            </a:r>
            <a:endParaRPr lang="ru-RU" sz="60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032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East or West home is best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657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1988840"/>
            <a:ext cx="6400800" cy="3672408"/>
          </a:xfrm>
        </p:spPr>
        <p:txBody>
          <a:bodyPr>
            <a:normAutofit/>
          </a:bodyPr>
          <a:lstStyle/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sz="5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East or West home is </a:t>
            </a:r>
            <a:r>
              <a:rPr lang="en-US" sz="5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best-</a:t>
            </a:r>
            <a:endParaRPr lang="ru-RU" sz="52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ru-RU" sz="5200" b="1" u="sng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В гостях хорошо, а дома лучше</a:t>
            </a:r>
            <a:endParaRPr lang="ru-RU" sz="5200" b="1" u="sng" dirty="0">
              <a:solidFill>
                <a:prstClr val="black">
                  <a:lumMod val="75000"/>
                  <a:lumOff val="2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2834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1916832"/>
            <a:ext cx="6400800" cy="228940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Live and learn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571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sz="6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Live and </a:t>
            </a:r>
            <a:r>
              <a:rPr lang="en-US" sz="6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learn-</a:t>
            </a:r>
            <a:endParaRPr lang="ru-RU" sz="60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ru-RU" sz="6000" b="1" u="sng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Век живи, век учись</a:t>
            </a:r>
            <a:endParaRPr lang="ru-RU" sz="6000" b="1" u="sng" dirty="0">
              <a:solidFill>
                <a:prstClr val="black">
                  <a:lumMod val="75000"/>
                  <a:lumOff val="2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1026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An early riser is sure to be in luck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430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25000" lnSpcReduction="20000"/>
          </a:bodyPr>
          <a:lstStyle/>
          <a:p>
            <a:pPr marL="45720" lvl="0" indent="0">
              <a:lnSpc>
                <a:spcPct val="170000"/>
              </a:lnSpc>
              <a:buClr>
                <a:srgbClr val="F14124">
                  <a:lumMod val="75000"/>
                </a:srgbClr>
              </a:buClr>
              <a:buNone/>
            </a:pPr>
            <a:r>
              <a:rPr lang="en-US" sz="185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An early riser is sure to be in </a:t>
            </a:r>
            <a:r>
              <a:rPr lang="en-US" sz="185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luck</a:t>
            </a:r>
            <a:r>
              <a:rPr lang="ru-RU" sz="185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sz="185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>
              <a:lnSpc>
                <a:spcPct val="170000"/>
              </a:lnSpc>
              <a:buClr>
                <a:srgbClr val="F14124">
                  <a:lumMod val="75000"/>
                </a:srgbClr>
              </a:buClr>
              <a:buNone/>
            </a:pPr>
            <a:r>
              <a:rPr lang="ru-RU" sz="18500" b="1" u="sng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Кто рано встает, тому Бог подает</a:t>
            </a:r>
            <a:endParaRPr lang="ru-RU" sz="18500" b="1" u="sng" dirty="0">
              <a:solidFill>
                <a:prstClr val="black">
                  <a:lumMod val="75000"/>
                  <a:lumOff val="2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016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1484784"/>
            <a:ext cx="6400800" cy="272145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Good clothes open all doors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22918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</TotalTime>
  <Words>89</Words>
  <Application>Microsoft Office PowerPoint</Application>
  <PresentationFormat>Экран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A friend is never known till needed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friend is never known till needed </dc:title>
  <dc:creator>user</dc:creator>
  <cp:lastModifiedBy>user</cp:lastModifiedBy>
  <cp:revision>3</cp:revision>
  <dcterms:created xsi:type="dcterms:W3CDTF">2015-10-26T06:05:18Z</dcterms:created>
  <dcterms:modified xsi:type="dcterms:W3CDTF">2015-10-26T06:30:46Z</dcterms:modified>
</cp:coreProperties>
</file>