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57" r:id="rId16"/>
    <p:sldId id="271" r:id="rId17"/>
    <p:sldId id="272" r:id="rId18"/>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Calibri" pitchFamily="34" charset="0"/>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mn-cs"/>
      </a:defRPr>
    </a:lvl2pPr>
    <a:lvl3pPr marL="914400" algn="l" rtl="0" fontAlgn="base">
      <a:spcBef>
        <a:spcPct val="0"/>
      </a:spcBef>
      <a:spcAft>
        <a:spcPct val="0"/>
      </a:spcAft>
      <a:defRPr kern="1200">
        <a:solidFill>
          <a:schemeClr val="tx1"/>
        </a:solidFill>
        <a:latin typeface="Calibri" pitchFamily="34" charset="0"/>
        <a:ea typeface="+mn-ea"/>
        <a:cs typeface="+mn-cs"/>
      </a:defRPr>
    </a:lvl3pPr>
    <a:lvl4pPr marL="1371600" algn="l" rtl="0" fontAlgn="base">
      <a:spcBef>
        <a:spcPct val="0"/>
      </a:spcBef>
      <a:spcAft>
        <a:spcPct val="0"/>
      </a:spcAft>
      <a:defRPr kern="1200">
        <a:solidFill>
          <a:schemeClr val="tx1"/>
        </a:solidFill>
        <a:latin typeface="Calibri" pitchFamily="34" charset="0"/>
        <a:ea typeface="+mn-ea"/>
        <a:cs typeface="+mn-cs"/>
      </a:defRPr>
    </a:lvl4pPr>
    <a:lvl5pPr marL="1828800" algn="l" rtl="0" fontAlgn="base">
      <a:spcBef>
        <a:spcPct val="0"/>
      </a:spcBef>
      <a:spcAft>
        <a:spcPct val="0"/>
      </a:spcAft>
      <a:defRPr kern="1200">
        <a:solidFill>
          <a:schemeClr val="tx1"/>
        </a:solidFill>
        <a:latin typeface="Calibri" pitchFamily="34" charset="0"/>
        <a:ea typeface="+mn-ea"/>
        <a:cs typeface="+mn-cs"/>
      </a:defRPr>
    </a:lvl5pPr>
    <a:lvl6pPr marL="2286000" algn="l" defTabSz="914400" rtl="0" eaLnBrk="1" latinLnBrk="0" hangingPunct="1">
      <a:defRPr kern="1200">
        <a:solidFill>
          <a:schemeClr val="tx1"/>
        </a:solidFill>
        <a:latin typeface="Calibri" pitchFamily="34" charset="0"/>
        <a:ea typeface="+mn-ea"/>
        <a:cs typeface="+mn-cs"/>
      </a:defRPr>
    </a:lvl6pPr>
    <a:lvl7pPr marL="2743200" algn="l" defTabSz="914400" rtl="0" eaLnBrk="1" latinLnBrk="0" hangingPunct="1">
      <a:defRPr kern="1200">
        <a:solidFill>
          <a:schemeClr val="tx1"/>
        </a:solidFill>
        <a:latin typeface="Calibri" pitchFamily="34" charset="0"/>
        <a:ea typeface="+mn-ea"/>
        <a:cs typeface="+mn-cs"/>
      </a:defRPr>
    </a:lvl7pPr>
    <a:lvl8pPr marL="3200400" algn="l" defTabSz="914400" rtl="0" eaLnBrk="1" latinLnBrk="0" hangingPunct="1">
      <a:defRPr kern="1200">
        <a:solidFill>
          <a:schemeClr val="tx1"/>
        </a:solidFill>
        <a:latin typeface="Calibri" pitchFamily="34" charset="0"/>
        <a:ea typeface="+mn-ea"/>
        <a:cs typeface="+mn-cs"/>
      </a:defRPr>
    </a:lvl8pPr>
    <a:lvl9pPr marL="3657600" algn="l" defTabSz="914400" rtl="0" eaLnBrk="1" latinLnBrk="0" hangingPunct="1">
      <a:defRPr kern="1200">
        <a:solidFill>
          <a:schemeClr val="tx1"/>
        </a:solidFill>
        <a:latin typeface="Calibri"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webPr encoding="windows-1251"/>
  <p:clrMru>
    <a:srgbClr val="2FB732"/>
    <a:srgbClr val="B7C565"/>
    <a:srgbClr val="FFFF66"/>
    <a:srgbClr val="FFCC00"/>
    <a:srgbClr val="00220F"/>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8208" autoAdjust="0"/>
  </p:normalViewPr>
  <p:slideViewPr>
    <p:cSldViewPr>
      <p:cViewPr varScale="1">
        <p:scale>
          <a:sx n="72" d="100"/>
          <a:sy n="72" d="100"/>
        </p:scale>
        <p:origin x="-1326" y="-90"/>
      </p:cViewPr>
      <p:guideLst>
        <p:guide orient="horz" pos="2160"/>
        <p:guide pos="288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lvl1pPr>
              <a:defRPr/>
            </a:lvl1pPr>
          </a:lstStyle>
          <a:p>
            <a:pPr>
              <a:defRPr/>
            </a:pPr>
            <a:fld id="{53DD0709-FEE9-4A6A-856E-7B5E91AF8C6A}" type="datetimeFigureOut">
              <a:rPr lang="ru-RU"/>
              <a:pPr>
                <a:defRPr/>
              </a:pPr>
              <a:t>26.11.2015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B956272C-EAFB-4327-8CDF-F60F74A5CE35}" type="slidenum">
              <a:rPr lang="ru-RU"/>
              <a:pPr>
                <a:defRPr/>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2EC6A48A-5D7D-4AA8-A402-B8AD4A4D1A82}" type="datetimeFigureOut">
              <a:rPr lang="ru-RU"/>
              <a:pPr>
                <a:defRPr/>
              </a:pPr>
              <a:t>26.11.2015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AB771F42-C72A-4D37-A513-66D94A73EACC}" type="slidenum">
              <a:rPr lang="ru-RU"/>
              <a:pPr>
                <a:defRPr/>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49371EBB-D724-48EC-875A-598478A936B7}" type="datetimeFigureOut">
              <a:rPr lang="ru-RU"/>
              <a:pPr>
                <a:defRPr/>
              </a:pPr>
              <a:t>26.11.2015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13141153-E4FC-4A03-B3DA-918F12E86262}" type="slidenum">
              <a:rPr lang="ru-RU"/>
              <a:pPr>
                <a:defRPr/>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lvl1pPr>
              <a:defRPr/>
            </a:lvl1pPr>
          </a:lstStyle>
          <a:p>
            <a:pPr>
              <a:defRPr/>
            </a:pPr>
            <a:fld id="{913465EE-FD14-47E4-8239-4FD227008EBD}" type="datetimeFigureOut">
              <a:rPr lang="ru-RU"/>
              <a:pPr>
                <a:defRPr/>
              </a:pPr>
              <a:t>26.11.2015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881BBB12-E430-410B-9DD8-478901039080}" type="slidenum">
              <a:rPr lang="ru-RU"/>
              <a:pPr>
                <a:defRPr/>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lvl1pPr>
              <a:defRPr/>
            </a:lvl1pPr>
          </a:lstStyle>
          <a:p>
            <a:pPr>
              <a:defRPr/>
            </a:pPr>
            <a:fld id="{61D11CDE-B4DC-44F3-B8DC-EE9B5B53ECD8}" type="datetimeFigureOut">
              <a:rPr lang="ru-RU"/>
              <a:pPr>
                <a:defRPr/>
              </a:pPr>
              <a:t>26.11.2015</a:t>
            </a:fld>
            <a:endParaRPr lang="ru-RU"/>
          </a:p>
        </p:txBody>
      </p:sp>
      <p:sp>
        <p:nvSpPr>
          <p:cNvPr id="5" name="Нижний колонтитул 4"/>
          <p:cNvSpPr>
            <a:spLocks noGrp="1"/>
          </p:cNvSpPr>
          <p:nvPr>
            <p:ph type="ftr" sz="quarter" idx="11"/>
          </p:nvPr>
        </p:nvSpPr>
        <p:spPr/>
        <p:txBody>
          <a:bodyPr/>
          <a:lstStyle>
            <a:lvl1pPr>
              <a:defRPr/>
            </a:lvl1pPr>
          </a:lstStyle>
          <a:p>
            <a:pPr>
              <a:defRPr/>
            </a:pPr>
            <a:endParaRPr lang="ru-RU"/>
          </a:p>
        </p:txBody>
      </p:sp>
      <p:sp>
        <p:nvSpPr>
          <p:cNvPr id="6" name="Номер слайда 5"/>
          <p:cNvSpPr>
            <a:spLocks noGrp="1"/>
          </p:cNvSpPr>
          <p:nvPr>
            <p:ph type="sldNum" sz="quarter" idx="12"/>
          </p:nvPr>
        </p:nvSpPr>
        <p:spPr/>
        <p:txBody>
          <a:bodyPr/>
          <a:lstStyle>
            <a:lvl1pPr>
              <a:defRPr/>
            </a:lvl1pPr>
          </a:lstStyle>
          <a:p>
            <a:pPr>
              <a:defRPr/>
            </a:pPr>
            <a:fld id="{9DBA398A-0A77-43F5-9021-D38D59201DEA}" type="slidenum">
              <a:rPr lang="ru-RU"/>
              <a:pPr>
                <a:defRPr/>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Объект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Объект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3"/>
          <p:cNvSpPr>
            <a:spLocks noGrp="1"/>
          </p:cNvSpPr>
          <p:nvPr>
            <p:ph type="dt" sz="half" idx="10"/>
          </p:nvPr>
        </p:nvSpPr>
        <p:spPr/>
        <p:txBody>
          <a:bodyPr/>
          <a:lstStyle>
            <a:lvl1pPr>
              <a:defRPr/>
            </a:lvl1pPr>
          </a:lstStyle>
          <a:p>
            <a:pPr>
              <a:defRPr/>
            </a:pPr>
            <a:fld id="{CF703527-D102-4D0E-8C34-3AF30F274204}" type="datetimeFigureOut">
              <a:rPr lang="ru-RU"/>
              <a:pPr>
                <a:defRPr/>
              </a:pPr>
              <a:t>26.11.2015</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8DF7A3B3-5490-452A-BA33-04408EA591C4}" type="slidenum">
              <a:rPr lang="ru-RU"/>
              <a:pPr>
                <a:defRPr/>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Объект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Объект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3"/>
          <p:cNvSpPr>
            <a:spLocks noGrp="1"/>
          </p:cNvSpPr>
          <p:nvPr>
            <p:ph type="dt" sz="half" idx="10"/>
          </p:nvPr>
        </p:nvSpPr>
        <p:spPr/>
        <p:txBody>
          <a:bodyPr/>
          <a:lstStyle>
            <a:lvl1pPr>
              <a:defRPr/>
            </a:lvl1pPr>
          </a:lstStyle>
          <a:p>
            <a:pPr>
              <a:defRPr/>
            </a:pPr>
            <a:fld id="{1D5E7C93-492C-498A-9AD5-8860D8EB7291}" type="datetimeFigureOut">
              <a:rPr lang="ru-RU"/>
              <a:pPr>
                <a:defRPr/>
              </a:pPr>
              <a:t>26.11.2015</a:t>
            </a:fld>
            <a:endParaRPr lang="ru-RU"/>
          </a:p>
        </p:txBody>
      </p:sp>
      <p:sp>
        <p:nvSpPr>
          <p:cNvPr id="8" name="Нижний колонтитул 4"/>
          <p:cNvSpPr>
            <a:spLocks noGrp="1"/>
          </p:cNvSpPr>
          <p:nvPr>
            <p:ph type="ftr" sz="quarter" idx="11"/>
          </p:nvPr>
        </p:nvSpPr>
        <p:spPr/>
        <p:txBody>
          <a:bodyPr/>
          <a:lstStyle>
            <a:lvl1pPr>
              <a:defRPr/>
            </a:lvl1pPr>
          </a:lstStyle>
          <a:p>
            <a:pPr>
              <a:defRPr/>
            </a:pPr>
            <a:endParaRPr lang="ru-RU"/>
          </a:p>
        </p:txBody>
      </p:sp>
      <p:sp>
        <p:nvSpPr>
          <p:cNvPr id="9" name="Номер слайда 5"/>
          <p:cNvSpPr>
            <a:spLocks noGrp="1"/>
          </p:cNvSpPr>
          <p:nvPr>
            <p:ph type="sldNum" sz="quarter" idx="12"/>
          </p:nvPr>
        </p:nvSpPr>
        <p:spPr/>
        <p:txBody>
          <a:bodyPr/>
          <a:lstStyle>
            <a:lvl1pPr>
              <a:defRPr/>
            </a:lvl1pPr>
          </a:lstStyle>
          <a:p>
            <a:pPr>
              <a:defRPr/>
            </a:pPr>
            <a:fld id="{0C315155-8F4B-4990-A64C-A49156C862FC}" type="slidenum">
              <a:rPr lang="ru-RU"/>
              <a:pPr>
                <a:defRPr/>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3"/>
          <p:cNvSpPr>
            <a:spLocks noGrp="1"/>
          </p:cNvSpPr>
          <p:nvPr>
            <p:ph type="dt" sz="half" idx="10"/>
          </p:nvPr>
        </p:nvSpPr>
        <p:spPr/>
        <p:txBody>
          <a:bodyPr/>
          <a:lstStyle>
            <a:lvl1pPr>
              <a:defRPr/>
            </a:lvl1pPr>
          </a:lstStyle>
          <a:p>
            <a:pPr>
              <a:defRPr/>
            </a:pPr>
            <a:fld id="{22A71A19-25D1-4511-BA79-74D4A7957E72}" type="datetimeFigureOut">
              <a:rPr lang="ru-RU"/>
              <a:pPr>
                <a:defRPr/>
              </a:pPr>
              <a:t>26.11.2015</a:t>
            </a:fld>
            <a:endParaRPr lang="ru-RU"/>
          </a:p>
        </p:txBody>
      </p:sp>
      <p:sp>
        <p:nvSpPr>
          <p:cNvPr id="4" name="Нижний колонтитул 4"/>
          <p:cNvSpPr>
            <a:spLocks noGrp="1"/>
          </p:cNvSpPr>
          <p:nvPr>
            <p:ph type="ftr" sz="quarter" idx="11"/>
          </p:nvPr>
        </p:nvSpPr>
        <p:spPr/>
        <p:txBody>
          <a:bodyPr/>
          <a:lstStyle>
            <a:lvl1pPr>
              <a:defRPr/>
            </a:lvl1pPr>
          </a:lstStyle>
          <a:p>
            <a:pPr>
              <a:defRPr/>
            </a:pPr>
            <a:endParaRPr lang="ru-RU"/>
          </a:p>
        </p:txBody>
      </p:sp>
      <p:sp>
        <p:nvSpPr>
          <p:cNvPr id="5" name="Номер слайда 5"/>
          <p:cNvSpPr>
            <a:spLocks noGrp="1"/>
          </p:cNvSpPr>
          <p:nvPr>
            <p:ph type="sldNum" sz="quarter" idx="12"/>
          </p:nvPr>
        </p:nvSpPr>
        <p:spPr/>
        <p:txBody>
          <a:bodyPr/>
          <a:lstStyle>
            <a:lvl1pPr>
              <a:defRPr/>
            </a:lvl1pPr>
          </a:lstStyle>
          <a:p>
            <a:pPr>
              <a:defRPr/>
            </a:pPr>
            <a:fld id="{5B086D8E-48AB-4E53-AAE7-9CB6A8794186}" type="slidenum">
              <a:rPr lang="ru-RU"/>
              <a:pPr>
                <a:defRPr/>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3"/>
          <p:cNvSpPr>
            <a:spLocks noGrp="1"/>
          </p:cNvSpPr>
          <p:nvPr>
            <p:ph type="dt" sz="half" idx="10"/>
          </p:nvPr>
        </p:nvSpPr>
        <p:spPr/>
        <p:txBody>
          <a:bodyPr/>
          <a:lstStyle>
            <a:lvl1pPr>
              <a:defRPr/>
            </a:lvl1pPr>
          </a:lstStyle>
          <a:p>
            <a:pPr>
              <a:defRPr/>
            </a:pPr>
            <a:fld id="{EB8F0634-48D4-46D0-8E0A-547590486155}" type="datetimeFigureOut">
              <a:rPr lang="ru-RU"/>
              <a:pPr>
                <a:defRPr/>
              </a:pPr>
              <a:t>26.11.2015</a:t>
            </a:fld>
            <a:endParaRPr lang="ru-RU"/>
          </a:p>
        </p:txBody>
      </p:sp>
      <p:sp>
        <p:nvSpPr>
          <p:cNvPr id="3" name="Нижний колонтитул 4"/>
          <p:cNvSpPr>
            <a:spLocks noGrp="1"/>
          </p:cNvSpPr>
          <p:nvPr>
            <p:ph type="ftr" sz="quarter" idx="11"/>
          </p:nvPr>
        </p:nvSpPr>
        <p:spPr/>
        <p:txBody>
          <a:bodyPr/>
          <a:lstStyle>
            <a:lvl1pPr>
              <a:defRPr/>
            </a:lvl1pPr>
          </a:lstStyle>
          <a:p>
            <a:pPr>
              <a:defRPr/>
            </a:pPr>
            <a:endParaRPr lang="ru-RU"/>
          </a:p>
        </p:txBody>
      </p:sp>
      <p:sp>
        <p:nvSpPr>
          <p:cNvPr id="4" name="Номер слайда 5"/>
          <p:cNvSpPr>
            <a:spLocks noGrp="1"/>
          </p:cNvSpPr>
          <p:nvPr>
            <p:ph type="sldNum" sz="quarter" idx="12"/>
          </p:nvPr>
        </p:nvSpPr>
        <p:spPr/>
        <p:txBody>
          <a:bodyPr/>
          <a:lstStyle>
            <a:lvl1pPr>
              <a:defRPr/>
            </a:lvl1pPr>
          </a:lstStyle>
          <a:p>
            <a:pPr>
              <a:defRPr/>
            </a:pPr>
            <a:fld id="{0F6831D2-3139-45CE-A69D-00D556AAF6C5}" type="slidenum">
              <a:rPr lang="ru-RU"/>
              <a:pPr>
                <a:defRPr/>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Объект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BA97B032-1DCC-456F-9B84-8E7735ADD2A1}" type="datetimeFigureOut">
              <a:rPr lang="ru-RU"/>
              <a:pPr>
                <a:defRPr/>
              </a:pPr>
              <a:t>26.11.2015</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673C6AD6-3571-4DBE-B49D-624AFB639EEF}" type="slidenum">
              <a:rPr lang="ru-RU"/>
              <a:pPr>
                <a:defRPr/>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ru-RU" noProof="0" smtClean="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3"/>
          <p:cNvSpPr>
            <a:spLocks noGrp="1"/>
          </p:cNvSpPr>
          <p:nvPr>
            <p:ph type="dt" sz="half" idx="10"/>
          </p:nvPr>
        </p:nvSpPr>
        <p:spPr/>
        <p:txBody>
          <a:bodyPr/>
          <a:lstStyle>
            <a:lvl1pPr>
              <a:defRPr/>
            </a:lvl1pPr>
          </a:lstStyle>
          <a:p>
            <a:pPr>
              <a:defRPr/>
            </a:pPr>
            <a:fld id="{8C1F9D35-C912-4109-BAB2-D0C84C423DEB}" type="datetimeFigureOut">
              <a:rPr lang="ru-RU"/>
              <a:pPr>
                <a:defRPr/>
              </a:pPr>
              <a:t>26.11.2015</a:t>
            </a:fld>
            <a:endParaRPr lang="ru-RU"/>
          </a:p>
        </p:txBody>
      </p:sp>
      <p:sp>
        <p:nvSpPr>
          <p:cNvPr id="6" name="Нижний колонтитул 4"/>
          <p:cNvSpPr>
            <a:spLocks noGrp="1"/>
          </p:cNvSpPr>
          <p:nvPr>
            <p:ph type="ftr" sz="quarter" idx="11"/>
          </p:nvPr>
        </p:nvSpPr>
        <p:spPr/>
        <p:txBody>
          <a:bodyPr/>
          <a:lstStyle>
            <a:lvl1pPr>
              <a:defRPr/>
            </a:lvl1pPr>
          </a:lstStyle>
          <a:p>
            <a:pPr>
              <a:defRPr/>
            </a:pPr>
            <a:endParaRPr lang="ru-RU"/>
          </a:p>
        </p:txBody>
      </p:sp>
      <p:sp>
        <p:nvSpPr>
          <p:cNvPr id="7" name="Номер слайда 5"/>
          <p:cNvSpPr>
            <a:spLocks noGrp="1"/>
          </p:cNvSpPr>
          <p:nvPr>
            <p:ph type="sldNum" sz="quarter" idx="12"/>
          </p:nvPr>
        </p:nvSpPr>
        <p:spPr/>
        <p:txBody>
          <a:bodyPr/>
          <a:lstStyle>
            <a:lvl1pPr>
              <a:defRPr/>
            </a:lvl1pPr>
          </a:lstStyle>
          <a:p>
            <a:pPr>
              <a:defRPr/>
            </a:pPr>
            <a:fld id="{7AC6C641-A377-407E-8AB2-E9B0790A15E6}" type="slidenum">
              <a:rPr lang="ru-RU"/>
              <a:pPr>
                <a:defRPr/>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email"/>
          <a:srcRect/>
          <a:stretch>
            <a:fillRect/>
          </a:stretch>
        </a:blipFill>
        <a:effectLst/>
      </p:bgPr>
    </p:bg>
    <p:spTree>
      <p:nvGrpSpPr>
        <p:cNvPr id="1" name=""/>
        <p:cNvGrpSpPr/>
        <p:nvPr/>
      </p:nvGrpSpPr>
      <p:grpSpPr>
        <a:xfrm>
          <a:off x="0" y="0"/>
          <a:ext cx="0" cy="0"/>
          <a:chOff x="0" y="0"/>
          <a:chExt cx="0" cy="0"/>
        </a:xfrm>
      </p:grpSpPr>
      <p:sp>
        <p:nvSpPr>
          <p:cNvPr id="1026" name="Заголовок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ru-RU" smtClean="0"/>
              <a:t>Образец заголовка</a:t>
            </a:r>
          </a:p>
        </p:txBody>
      </p:sp>
      <p:sp>
        <p:nvSpPr>
          <p:cNvPr id="1027" name="Текст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fontAlgn="auto">
              <a:spcBef>
                <a:spcPts val="0"/>
              </a:spcBef>
              <a:spcAft>
                <a:spcPts val="0"/>
              </a:spcAft>
              <a:defRPr sz="1200">
                <a:solidFill>
                  <a:schemeClr val="tx1">
                    <a:tint val="75000"/>
                  </a:schemeClr>
                </a:solidFill>
                <a:latin typeface="+mn-lt"/>
              </a:defRPr>
            </a:lvl1pPr>
          </a:lstStyle>
          <a:p>
            <a:pPr>
              <a:defRPr/>
            </a:pPr>
            <a:fld id="{89D081E3-0B9B-465E-B511-33BE6D169D1A}" type="datetimeFigureOut">
              <a:rPr lang="ru-RU"/>
              <a:pPr>
                <a:defRPr/>
              </a:pPr>
              <a:t>26.11.2015</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defRPr>
            </a:lvl1pPr>
          </a:lstStyle>
          <a:p>
            <a:pPr>
              <a:defRPr/>
            </a:pPr>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chemeClr val="tx1">
                    <a:tint val="75000"/>
                  </a:schemeClr>
                </a:solidFill>
                <a:latin typeface="+mn-lt"/>
              </a:defRPr>
            </a:lvl1pPr>
          </a:lstStyle>
          <a:p>
            <a:pPr>
              <a:defRPr/>
            </a:pPr>
            <a:fld id="{4681DBDC-B13F-49AD-97EF-4FFFA38CFE14}" type="slidenum">
              <a:rPr lang="ru-RU"/>
              <a:pPr>
                <a:defRPr/>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6.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18.jpeg"/><Relationship Id="rId7" Type="http://schemas.openxmlformats.org/officeDocument/2006/relationships/image" Target="../media/image2.gif"/><Relationship Id="rId2" Type="http://schemas.openxmlformats.org/officeDocument/2006/relationships/image" Target="../media/image17.jpeg"/><Relationship Id="rId1" Type="http://schemas.openxmlformats.org/officeDocument/2006/relationships/slideLayout" Target="../slideLayouts/slideLayout2.xml"/><Relationship Id="rId6" Type="http://schemas.openxmlformats.org/officeDocument/2006/relationships/image" Target="../media/image21.jpeg"/><Relationship Id="rId5" Type="http://schemas.openxmlformats.org/officeDocument/2006/relationships/image" Target="../media/image20.jpeg"/><Relationship Id="rId4" Type="http://schemas.openxmlformats.org/officeDocument/2006/relationships/image" Target="../media/image19.jpeg"/></Relationships>
</file>

<file path=ppt/slides/_rels/slide12.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7.xml"/><Relationship Id="rId6" Type="http://schemas.openxmlformats.org/officeDocument/2006/relationships/image" Target="../media/image2.gif"/><Relationship Id="rId5" Type="http://schemas.openxmlformats.org/officeDocument/2006/relationships/image" Target="../media/image25.jpeg"/><Relationship Id="rId4" Type="http://schemas.openxmlformats.org/officeDocument/2006/relationships/image" Target="../media/image24.jpeg"/></Relationships>
</file>

<file path=ppt/slides/_rels/slide13.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26.jpeg"/><Relationship Id="rId1" Type="http://schemas.openxmlformats.org/officeDocument/2006/relationships/slideLayout" Target="../slideLayouts/slideLayout2.xml"/><Relationship Id="rId5" Type="http://schemas.openxmlformats.org/officeDocument/2006/relationships/image" Target="../media/image2.gif"/><Relationship Id="rId4" Type="http://schemas.openxmlformats.org/officeDocument/2006/relationships/image" Target="../media/image28.jpeg"/></Relationships>
</file>

<file path=ppt/slides/_rels/slide14.xml.rels><?xml version="1.0" encoding="UTF-8" standalone="yes"?>
<Relationships xmlns="http://schemas.openxmlformats.org/package/2006/relationships"><Relationship Id="rId3" Type="http://schemas.openxmlformats.org/officeDocument/2006/relationships/image" Target="../media/image30.jpeg"/><Relationship Id="rId2" Type="http://schemas.openxmlformats.org/officeDocument/2006/relationships/image" Target="../media/image29.jpeg"/><Relationship Id="rId1" Type="http://schemas.openxmlformats.org/officeDocument/2006/relationships/slideLayout" Target="../slideLayouts/slideLayout2.xml"/><Relationship Id="rId6" Type="http://schemas.openxmlformats.org/officeDocument/2006/relationships/image" Target="../media/image2.gif"/><Relationship Id="rId5" Type="http://schemas.openxmlformats.org/officeDocument/2006/relationships/image" Target="../media/image32.jpeg"/><Relationship Id="rId4" Type="http://schemas.openxmlformats.org/officeDocument/2006/relationships/image" Target="../media/image31.jpeg"/></Relationships>
</file>

<file path=ppt/slides/_rels/slide15.xml.rels><?xml version="1.0" encoding="UTF-8" standalone="yes"?>
<Relationships xmlns="http://schemas.openxmlformats.org/package/2006/relationships"><Relationship Id="rId3" Type="http://schemas.openxmlformats.org/officeDocument/2006/relationships/image" Target="../media/image34.jpeg"/><Relationship Id="rId2" Type="http://schemas.openxmlformats.org/officeDocument/2006/relationships/image" Target="../media/image33.jpeg"/><Relationship Id="rId1" Type="http://schemas.openxmlformats.org/officeDocument/2006/relationships/slideLayout" Target="../slideLayouts/slideLayout2.xml"/><Relationship Id="rId5" Type="http://schemas.openxmlformats.org/officeDocument/2006/relationships/image" Target="../media/image2.gif"/><Relationship Id="rId4" Type="http://schemas.openxmlformats.org/officeDocument/2006/relationships/image" Target="../media/image35.jpeg"/></Relationships>
</file>

<file path=ppt/slides/_rels/slide16.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6.jpe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38.gif"/><Relationship Id="rId7" Type="http://schemas.openxmlformats.org/officeDocument/2006/relationships/image" Target="../media/image41.gif"/><Relationship Id="rId2" Type="http://schemas.openxmlformats.org/officeDocument/2006/relationships/image" Target="../media/image37.gif"/><Relationship Id="rId1" Type="http://schemas.openxmlformats.org/officeDocument/2006/relationships/slideLayout" Target="../slideLayouts/slideLayout2.xml"/><Relationship Id="rId6" Type="http://schemas.openxmlformats.org/officeDocument/2006/relationships/image" Target="../media/image40.gif"/><Relationship Id="rId5" Type="http://schemas.openxmlformats.org/officeDocument/2006/relationships/image" Target="../media/image2.gif"/><Relationship Id="rId4" Type="http://schemas.openxmlformats.org/officeDocument/2006/relationships/image" Target="../media/image39.gif"/></Relationships>
</file>

<file path=ppt/slides/_rels/slide2.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3.jpeg"/><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6.jpeg"/><Relationship Id="rId7" Type="http://schemas.openxmlformats.org/officeDocument/2006/relationships/image" Target="../media/image2.gif"/><Relationship Id="rId2" Type="http://schemas.openxmlformats.org/officeDocument/2006/relationships/image" Target="../media/image5.jpeg"/><Relationship Id="rId1" Type="http://schemas.openxmlformats.org/officeDocument/2006/relationships/slideLayout" Target="../slideLayouts/slideLayout2.xml"/><Relationship Id="rId6" Type="http://schemas.openxmlformats.org/officeDocument/2006/relationships/image" Target="../media/image9.jpeg"/><Relationship Id="rId5" Type="http://schemas.openxmlformats.org/officeDocument/2006/relationships/image" Target="../media/image8.jpeg"/><Relationship Id="rId4" Type="http://schemas.openxmlformats.org/officeDocument/2006/relationships/image" Target="../media/image7.jpeg"/></Relationships>
</file>

<file path=ppt/slides/_rels/slide8.xml.rels><?xml version="1.0" encoding="UTF-8" standalone="yes"?>
<Relationships xmlns="http://schemas.openxmlformats.org/package/2006/relationships"><Relationship Id="rId3" Type="http://schemas.openxmlformats.org/officeDocument/2006/relationships/image" Target="../media/image11.jpeg"/><Relationship Id="rId7" Type="http://schemas.openxmlformats.org/officeDocument/2006/relationships/image" Target="../media/image2.gif"/><Relationship Id="rId2" Type="http://schemas.openxmlformats.org/officeDocument/2006/relationships/image" Target="../media/image10.jpeg"/><Relationship Id="rId1" Type="http://schemas.openxmlformats.org/officeDocument/2006/relationships/slideLayout" Target="../slideLayouts/slideLayout7.xml"/><Relationship Id="rId6" Type="http://schemas.openxmlformats.org/officeDocument/2006/relationships/image" Target="../media/image14.jpeg"/><Relationship Id="rId5" Type="http://schemas.openxmlformats.org/officeDocument/2006/relationships/image" Target="../media/image13.jpeg"/><Relationship Id="rId4" Type="http://schemas.openxmlformats.org/officeDocument/2006/relationships/image" Target="../media/image12.jpeg"/></Relationships>
</file>

<file path=ppt/slides/_rels/slide9.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5.gif"/><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Заголовок 1"/>
          <p:cNvSpPr>
            <a:spLocks noGrp="1"/>
          </p:cNvSpPr>
          <p:nvPr>
            <p:ph type="ctrTitle"/>
          </p:nvPr>
        </p:nvSpPr>
        <p:spPr>
          <a:xfrm>
            <a:off x="214282" y="500042"/>
            <a:ext cx="8715436" cy="4786346"/>
          </a:xfrm>
        </p:spPr>
        <p:txBody>
          <a:bodyPr>
            <a:scene3d>
              <a:camera prst="perspectiveRelaxedModerately"/>
              <a:lightRig rig="threePt" dir="t"/>
            </a:scene3d>
          </a:bodyPr>
          <a:lstStyle/>
          <a:p>
            <a:pPr lvl="0" eaLnBrk="1" fontAlgn="auto" hangingPunct="1">
              <a:lnSpc>
                <a:spcPct val="200000"/>
              </a:lnSpc>
              <a:spcAft>
                <a:spcPts val="0"/>
              </a:spcAft>
              <a:defRPr/>
            </a:pPr>
            <a:r>
              <a:rPr lang="ru-RU" sz="5400" b="1" dirty="0" smtClean="0">
                <a:solidFill>
                  <a:srgbClr val="FFFF00"/>
                </a:solidFill>
                <a:effectLst>
                  <a:outerShdw blurRad="60007" dist="200025" dir="15000000" sy="30000" kx="-1800000" algn="bl" rotWithShape="0">
                    <a:prstClr val="black">
                      <a:alpha val="32000"/>
                    </a:prstClr>
                  </a:outerShdw>
                </a:effectLst>
              </a:rPr>
              <a:t>КЛУБ ЗАМЕЩАЮЩИХ РОДИТЕЛЕЙ </a:t>
            </a:r>
            <a:br>
              <a:rPr lang="ru-RU" sz="5400" b="1" dirty="0" smtClean="0">
                <a:solidFill>
                  <a:srgbClr val="FFFF00"/>
                </a:solidFill>
                <a:effectLst>
                  <a:outerShdw blurRad="60007" dist="200025" dir="15000000" sy="30000" kx="-1800000" algn="bl" rotWithShape="0">
                    <a:prstClr val="black">
                      <a:alpha val="32000"/>
                    </a:prstClr>
                  </a:outerShdw>
                </a:effectLst>
              </a:rPr>
            </a:br>
            <a:r>
              <a:rPr lang="ru-RU" sz="5400" b="1" dirty="0" smtClean="0">
                <a:solidFill>
                  <a:srgbClr val="FFFF00"/>
                </a:solidFill>
                <a:effectLst>
                  <a:outerShdw blurRad="60007" dist="200025" dir="15000000" sy="30000" kx="-1800000" algn="bl" rotWithShape="0">
                    <a:prstClr val="black">
                      <a:alpha val="32000"/>
                    </a:prstClr>
                  </a:outerShdw>
                </a:effectLst>
              </a:rPr>
              <a:t>«ДОБРОЕ СЕРДЦЕ»</a:t>
            </a:r>
            <a:r>
              <a:rPr lang="ru-RU" sz="5400" dirty="0" smtClean="0">
                <a:solidFill>
                  <a:srgbClr val="FFFF00"/>
                </a:solidFill>
                <a:effectLst>
                  <a:outerShdw blurRad="60007" dist="200025" dir="15000000" sy="30000" kx="-1800000" algn="bl" rotWithShape="0">
                    <a:prstClr val="black">
                      <a:alpha val="32000"/>
                    </a:prstClr>
                  </a:outerShdw>
                </a:effectLst>
              </a:rPr>
              <a:t/>
            </a:r>
            <a:br>
              <a:rPr lang="ru-RU" sz="5400" dirty="0" smtClean="0">
                <a:solidFill>
                  <a:srgbClr val="FFFF00"/>
                </a:solidFill>
                <a:effectLst>
                  <a:outerShdw blurRad="60007" dist="200025" dir="15000000" sy="30000" kx="-1800000" algn="bl" rotWithShape="0">
                    <a:prstClr val="black">
                      <a:alpha val="32000"/>
                    </a:prstClr>
                  </a:outerShdw>
                </a:effectLst>
              </a:rPr>
            </a:br>
            <a:endParaRPr lang="ru-RU" dirty="0" smtClean="0">
              <a:solidFill>
                <a:srgbClr val="FFFF00"/>
              </a:solidFill>
              <a:effectLst>
                <a:outerShdw blurRad="60007" dist="200025" dir="15000000" sy="30000" kx="-1800000" algn="bl" rotWithShape="0">
                  <a:prstClr val="black">
                    <a:alpha val="32000"/>
                  </a:prstClr>
                </a:outerShdw>
              </a:effectLst>
            </a:endParaRPr>
          </a:p>
        </p:txBody>
      </p:sp>
      <p:sp>
        <p:nvSpPr>
          <p:cNvPr id="3" name="Подзаголовок 2"/>
          <p:cNvSpPr>
            <a:spLocks noGrp="1"/>
          </p:cNvSpPr>
          <p:nvPr>
            <p:ph type="subTitle" idx="1"/>
          </p:nvPr>
        </p:nvSpPr>
        <p:spPr>
          <a:xfrm>
            <a:off x="1000100" y="4714884"/>
            <a:ext cx="7115180" cy="2143116"/>
          </a:xfrm>
        </p:spPr>
        <p:txBody>
          <a:bodyPr rtlCol="0">
            <a:normAutofit/>
          </a:bodyPr>
          <a:lstStyle/>
          <a:p>
            <a:pPr>
              <a:spcBef>
                <a:spcPts val="0"/>
              </a:spcBef>
            </a:pPr>
            <a:r>
              <a:rPr lang="ru-RU" b="1" i="1" dirty="0" smtClean="0">
                <a:solidFill>
                  <a:srgbClr val="2FB732"/>
                </a:solidFill>
                <a:effectLst>
                  <a:outerShdw blurRad="38100" dist="38100" dir="2700000" algn="tl">
                    <a:srgbClr val="000000">
                      <a:alpha val="43137"/>
                    </a:srgbClr>
                  </a:outerShdw>
                </a:effectLst>
                <a:latin typeface="Times New Roman" pitchFamily="18" charset="0"/>
                <a:cs typeface="Times New Roman" pitchFamily="18" charset="0"/>
              </a:rPr>
              <a:t>Служба по подбору, подготовке </a:t>
            </a:r>
          </a:p>
          <a:p>
            <a:pPr>
              <a:spcBef>
                <a:spcPts val="0"/>
              </a:spcBef>
            </a:pPr>
            <a:r>
              <a:rPr lang="ru-RU" b="1" i="1" dirty="0" smtClean="0">
                <a:solidFill>
                  <a:srgbClr val="2FB732"/>
                </a:solidFill>
                <a:effectLst>
                  <a:outerShdw blurRad="38100" dist="38100" dir="2700000" algn="tl">
                    <a:srgbClr val="000000">
                      <a:alpha val="43137"/>
                    </a:srgbClr>
                  </a:outerShdw>
                </a:effectLst>
                <a:latin typeface="Times New Roman" pitchFamily="18" charset="0"/>
                <a:cs typeface="Times New Roman" pitchFamily="18" charset="0"/>
              </a:rPr>
              <a:t>и сопровождения </a:t>
            </a:r>
          </a:p>
          <a:p>
            <a:pPr>
              <a:spcBef>
                <a:spcPts val="0"/>
              </a:spcBef>
            </a:pPr>
            <a:r>
              <a:rPr lang="ru-RU" b="1" i="1" dirty="0" smtClean="0">
                <a:solidFill>
                  <a:srgbClr val="2FB732"/>
                </a:solidFill>
                <a:effectLst>
                  <a:outerShdw blurRad="38100" dist="38100" dir="2700000" algn="tl">
                    <a:srgbClr val="000000">
                      <a:alpha val="43137"/>
                    </a:srgbClr>
                  </a:outerShdw>
                </a:effectLst>
                <a:latin typeface="Times New Roman" pitchFamily="18" charset="0"/>
                <a:cs typeface="Times New Roman" pitchFamily="18" charset="0"/>
              </a:rPr>
              <a:t>замещающих семей</a:t>
            </a:r>
          </a:p>
          <a:p>
            <a:pPr>
              <a:spcBef>
                <a:spcPts val="0"/>
              </a:spcBef>
            </a:pPr>
            <a:r>
              <a:rPr lang="ru-RU" b="1" i="1" dirty="0" smtClean="0">
                <a:solidFill>
                  <a:srgbClr val="2FB732"/>
                </a:solidFill>
                <a:effectLst>
                  <a:outerShdw blurRad="38100" dist="38100" dir="2700000" algn="tl">
                    <a:srgbClr val="000000">
                      <a:alpha val="43137"/>
                    </a:srgbClr>
                  </a:outerShdw>
                </a:effectLst>
                <a:latin typeface="Times New Roman" pitchFamily="18" charset="0"/>
                <a:cs typeface="Times New Roman" pitchFamily="18" charset="0"/>
              </a:rPr>
              <a:t>КГКОУ Детский дом 22</a:t>
            </a:r>
          </a:p>
          <a:p>
            <a:pPr eaLnBrk="1" fontAlgn="auto" hangingPunct="1">
              <a:spcAft>
                <a:spcPts val="0"/>
              </a:spcAft>
              <a:buFont typeface="Arial" panose="020B0604020202020204" pitchFamily="34" charset="0"/>
              <a:buNone/>
              <a:defRPr/>
            </a:pPr>
            <a:endParaRPr lang="ru-RU" dirty="0" smtClean="0"/>
          </a:p>
        </p:txBody>
      </p:sp>
      <p:pic>
        <p:nvPicPr>
          <p:cNvPr id="4" name="Picture 4" descr="Сердце"/>
          <p:cNvPicPr>
            <a:picLocks noChangeAspect="1" noChangeArrowheads="1" noCrop="1"/>
          </p:cNvPicPr>
          <p:nvPr/>
        </p:nvPicPr>
        <p:blipFill>
          <a:blip r:embed="rId2"/>
          <a:srcRect/>
          <a:stretch>
            <a:fillRect/>
          </a:stretch>
        </p:blipFill>
        <p:spPr bwMode="auto">
          <a:xfrm>
            <a:off x="785786" y="5429264"/>
            <a:ext cx="1043053" cy="1428736"/>
          </a:xfrm>
          <a:prstGeom prst="rect">
            <a:avLst/>
          </a:prstGeom>
          <a:noFill/>
        </p:spPr>
      </p:pic>
    </p:spTree>
  </p:cSld>
  <p:clrMapOvr>
    <a:masterClrMapping/>
  </p:clrMapOvr>
  <p:transition advClick="0" advTm="4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7" presetClass="entr" presetSubtype="4" fill="hold" grpId="0" nodeType="afterEffect">
                                  <p:stCondLst>
                                    <p:cond delay="0"/>
                                  </p:stCondLst>
                                  <p:childTnLst>
                                    <p:set>
                                      <p:cBhvr>
                                        <p:cTn id="6" dur="1" fill="hold">
                                          <p:stCondLst>
                                            <p:cond delay="0"/>
                                          </p:stCondLst>
                                        </p:cTn>
                                        <p:tgtEl>
                                          <p:spTgt spid="2050"/>
                                        </p:tgtEl>
                                        <p:attrNameLst>
                                          <p:attrName>style.visibility</p:attrName>
                                        </p:attrNameLst>
                                      </p:cBhvr>
                                      <p:to>
                                        <p:strVal val="visible"/>
                                      </p:to>
                                    </p:set>
                                    <p:anim calcmode="lin" valueType="num">
                                      <p:cBhvr additive="base">
                                        <p:cTn id="7" dur="5000" fill="hold"/>
                                        <p:tgtEl>
                                          <p:spTgt spid="2050"/>
                                        </p:tgtEl>
                                        <p:attrNameLst>
                                          <p:attrName>ppt_x</p:attrName>
                                        </p:attrNameLst>
                                      </p:cBhvr>
                                      <p:tavLst>
                                        <p:tav tm="0">
                                          <p:val>
                                            <p:strVal val="#ppt_x"/>
                                          </p:val>
                                        </p:tav>
                                        <p:tav tm="100000">
                                          <p:val>
                                            <p:strVal val="#ppt_x"/>
                                          </p:val>
                                        </p:tav>
                                      </p:tavLst>
                                    </p:anim>
                                    <p:anim calcmode="lin" valueType="num">
                                      <p:cBhvr additive="base">
                                        <p:cTn id="8" dur="5000" fill="hold"/>
                                        <p:tgtEl>
                                          <p:spTgt spid="2050"/>
                                        </p:tgtEl>
                                        <p:attrNameLst>
                                          <p:attrName>ppt_y</p:attrName>
                                        </p:attrNameLst>
                                      </p:cBhvr>
                                      <p:tavLst>
                                        <p:tav tm="0">
                                          <p:val>
                                            <p:strVal val="1+#ppt_h/2"/>
                                          </p:val>
                                        </p:tav>
                                        <p:tav tm="100000">
                                          <p:val>
                                            <p:strVal val="#ppt_y"/>
                                          </p:val>
                                        </p:tav>
                                      </p:tavLst>
                                    </p:anim>
                                  </p:childTnLst>
                                </p:cTn>
                              </p:par>
                            </p:childTnLst>
                          </p:cTn>
                        </p:par>
                        <p:par>
                          <p:cTn id="9" fill="hold">
                            <p:stCondLst>
                              <p:cond delay="5000"/>
                            </p:stCondLst>
                            <p:childTnLst>
                              <p:par>
                                <p:cTn id="10" presetID="22" presetClass="entr" presetSubtype="2" fill="hold" grpId="0" nodeType="after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wipe(right)">
                                      <p:cBhvr>
                                        <p:cTn id="12" dur="500"/>
                                        <p:tgtEl>
                                          <p:spTgt spid="3">
                                            <p:txEl>
                                              <p:pRg st="0" end="0"/>
                                            </p:txEl>
                                          </p:spTgt>
                                        </p:tgtEl>
                                      </p:cBhvr>
                                    </p:animEffect>
                                  </p:childTnLst>
                                </p:cTn>
                              </p:par>
                            </p:childTnLst>
                          </p:cTn>
                        </p:par>
                        <p:par>
                          <p:cTn id="13" fill="hold">
                            <p:stCondLst>
                              <p:cond delay="5500"/>
                            </p:stCondLst>
                            <p:childTnLst>
                              <p:par>
                                <p:cTn id="14" presetID="22" presetClass="entr" presetSubtype="2" fill="hold" grpId="0" nodeType="afterEffect">
                                  <p:stCondLst>
                                    <p:cond delay="0"/>
                                  </p:stCondLst>
                                  <p:childTnLst>
                                    <p:set>
                                      <p:cBhvr>
                                        <p:cTn id="15" dur="1" fill="hold">
                                          <p:stCondLst>
                                            <p:cond delay="0"/>
                                          </p:stCondLst>
                                        </p:cTn>
                                        <p:tgtEl>
                                          <p:spTgt spid="3">
                                            <p:txEl>
                                              <p:pRg st="1" end="1"/>
                                            </p:txEl>
                                          </p:spTgt>
                                        </p:tgtEl>
                                        <p:attrNameLst>
                                          <p:attrName>style.visibility</p:attrName>
                                        </p:attrNameLst>
                                      </p:cBhvr>
                                      <p:to>
                                        <p:strVal val="visible"/>
                                      </p:to>
                                    </p:set>
                                    <p:animEffect transition="in" filter="wipe(right)">
                                      <p:cBhvr>
                                        <p:cTn id="16" dur="500"/>
                                        <p:tgtEl>
                                          <p:spTgt spid="3">
                                            <p:txEl>
                                              <p:pRg st="1" end="1"/>
                                            </p:txEl>
                                          </p:spTgt>
                                        </p:tgtEl>
                                      </p:cBhvr>
                                    </p:animEffect>
                                  </p:childTnLst>
                                </p:cTn>
                              </p:par>
                            </p:childTnLst>
                          </p:cTn>
                        </p:par>
                        <p:par>
                          <p:cTn id="17" fill="hold">
                            <p:stCondLst>
                              <p:cond delay="6000"/>
                            </p:stCondLst>
                            <p:childTnLst>
                              <p:par>
                                <p:cTn id="18" presetID="22" presetClass="entr" presetSubtype="2" fill="hold" grpId="0" nodeType="afterEffect">
                                  <p:stCondLst>
                                    <p:cond delay="0"/>
                                  </p:stCondLst>
                                  <p:childTnLst>
                                    <p:set>
                                      <p:cBhvr>
                                        <p:cTn id="19" dur="1" fill="hold">
                                          <p:stCondLst>
                                            <p:cond delay="0"/>
                                          </p:stCondLst>
                                        </p:cTn>
                                        <p:tgtEl>
                                          <p:spTgt spid="3">
                                            <p:txEl>
                                              <p:pRg st="2" end="2"/>
                                            </p:txEl>
                                          </p:spTgt>
                                        </p:tgtEl>
                                        <p:attrNameLst>
                                          <p:attrName>style.visibility</p:attrName>
                                        </p:attrNameLst>
                                      </p:cBhvr>
                                      <p:to>
                                        <p:strVal val="visible"/>
                                      </p:to>
                                    </p:set>
                                    <p:animEffect transition="in" filter="wipe(right)">
                                      <p:cBhvr>
                                        <p:cTn id="20" dur="500"/>
                                        <p:tgtEl>
                                          <p:spTgt spid="3">
                                            <p:txEl>
                                              <p:pRg st="2" end="2"/>
                                            </p:txEl>
                                          </p:spTgt>
                                        </p:tgtEl>
                                      </p:cBhvr>
                                    </p:animEffect>
                                  </p:childTnLst>
                                </p:cTn>
                              </p:par>
                            </p:childTnLst>
                          </p:cTn>
                        </p:par>
                        <p:par>
                          <p:cTn id="21" fill="hold">
                            <p:stCondLst>
                              <p:cond delay="6500"/>
                            </p:stCondLst>
                            <p:childTnLst>
                              <p:par>
                                <p:cTn id="22" presetID="22" presetClass="entr" presetSubtype="2" fill="hold" grpId="0" nodeType="after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wipe(right)">
                                      <p:cBhvr>
                                        <p:cTn id="24"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0"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285728"/>
            <a:ext cx="8229600" cy="1143000"/>
          </a:xfrm>
        </p:spPr>
        <p:txBody>
          <a:bodyPr/>
          <a:lstStyle/>
          <a:p>
            <a:r>
              <a:rPr lang="ru-RU" sz="5400" b="1" dirty="0" smtClean="0">
                <a:solidFill>
                  <a:srgbClr val="FFFF00"/>
                </a:solidFill>
                <a:effectLst>
                  <a:outerShdw blurRad="38100" dist="38100" dir="2700000" algn="tl">
                    <a:srgbClr val="000000">
                      <a:alpha val="43137"/>
                    </a:srgbClr>
                  </a:outerShdw>
                  <a:reflection blurRad="6350" stA="55000" endA="300" endPos="45500" dir="5400000" sy="-100000" algn="bl" rotWithShape="0"/>
                </a:effectLst>
              </a:rPr>
              <a:t>Эмблема клуба</a:t>
            </a:r>
            <a:endParaRPr lang="ru-RU" sz="5400" dirty="0">
              <a:solidFill>
                <a:srgbClr val="FFFF00"/>
              </a:solidFill>
            </a:endParaRPr>
          </a:p>
        </p:txBody>
      </p:sp>
      <p:sp>
        <p:nvSpPr>
          <p:cNvPr id="4" name="Прямоугольник 3"/>
          <p:cNvSpPr/>
          <p:nvPr/>
        </p:nvSpPr>
        <p:spPr>
          <a:xfrm>
            <a:off x="3857620" y="1357298"/>
            <a:ext cx="5000660" cy="5262979"/>
          </a:xfrm>
          <a:prstGeom prst="rect">
            <a:avLst/>
          </a:prstGeom>
        </p:spPr>
        <p:txBody>
          <a:bodyPr wrap="square">
            <a:spAutoFit/>
          </a:bodyPr>
          <a:lstStyle/>
          <a:p>
            <a:pPr algn="r"/>
            <a:r>
              <a:rPr lang="ru-RU" sz="2400" b="1" dirty="0" smtClean="0">
                <a:solidFill>
                  <a:schemeClr val="bg1"/>
                </a:solidFill>
                <a:effectLst>
                  <a:outerShdw blurRad="38100" dist="38100" dir="2700000" algn="tl">
                    <a:srgbClr val="000000">
                      <a:alpha val="43137"/>
                    </a:srgbClr>
                  </a:outerShdw>
                </a:effectLst>
                <a:latin typeface="Monotype Corsiva" pitchFamily="66" charset="0"/>
              </a:rPr>
              <a:t>Мир такой красивый, радужны цвета,</a:t>
            </a:r>
            <a:br>
              <a:rPr lang="ru-RU" sz="2400" b="1" dirty="0" smtClean="0">
                <a:solidFill>
                  <a:schemeClr val="bg1"/>
                </a:solidFill>
                <a:effectLst>
                  <a:outerShdw blurRad="38100" dist="38100" dir="2700000" algn="tl">
                    <a:srgbClr val="000000">
                      <a:alpha val="43137"/>
                    </a:srgbClr>
                  </a:outerShdw>
                </a:effectLst>
                <a:latin typeface="Monotype Corsiva" pitchFamily="66" charset="0"/>
              </a:rPr>
            </a:br>
            <a:r>
              <a:rPr lang="ru-RU" sz="2400" b="1" dirty="0" smtClean="0">
                <a:solidFill>
                  <a:schemeClr val="bg1"/>
                </a:solidFill>
                <a:effectLst>
                  <a:outerShdw blurRad="38100" dist="38100" dir="2700000" algn="tl">
                    <a:srgbClr val="000000">
                      <a:alpha val="43137"/>
                    </a:srgbClr>
                  </a:outerShdw>
                </a:effectLst>
                <a:latin typeface="Monotype Corsiva" pitchFamily="66" charset="0"/>
              </a:rPr>
              <a:t>Быть всегда счастливым есть у каждого мечта. </a:t>
            </a:r>
            <a:br>
              <a:rPr lang="ru-RU" sz="2400" b="1" dirty="0" smtClean="0">
                <a:solidFill>
                  <a:schemeClr val="bg1"/>
                </a:solidFill>
                <a:effectLst>
                  <a:outerShdw blurRad="38100" dist="38100" dir="2700000" algn="tl">
                    <a:srgbClr val="000000">
                      <a:alpha val="43137"/>
                    </a:srgbClr>
                  </a:outerShdw>
                </a:effectLst>
                <a:latin typeface="Monotype Corsiva" pitchFamily="66" charset="0"/>
              </a:rPr>
            </a:br>
            <a:r>
              <a:rPr lang="ru-RU" sz="2400" b="1" dirty="0" smtClean="0">
                <a:solidFill>
                  <a:schemeClr val="bg1"/>
                </a:solidFill>
                <a:effectLst>
                  <a:outerShdw blurRad="38100" dist="38100" dir="2700000" algn="tl">
                    <a:srgbClr val="000000">
                      <a:alpha val="43137"/>
                    </a:srgbClr>
                  </a:outerShdw>
                </a:effectLst>
                <a:latin typeface="Monotype Corsiva" pitchFamily="66" charset="0"/>
              </a:rPr>
              <a:t>Есть на свете солнце! </a:t>
            </a:r>
          </a:p>
          <a:p>
            <a:pPr algn="r"/>
            <a:r>
              <a:rPr lang="ru-RU" sz="2400" b="1" dirty="0" smtClean="0">
                <a:solidFill>
                  <a:schemeClr val="bg1"/>
                </a:solidFill>
                <a:effectLst>
                  <a:outerShdw blurRad="38100" dist="38100" dir="2700000" algn="tl">
                    <a:srgbClr val="000000">
                      <a:alpha val="43137"/>
                    </a:srgbClr>
                  </a:outerShdw>
                </a:effectLst>
                <a:latin typeface="Monotype Corsiva" pitchFamily="66" charset="0"/>
              </a:rPr>
              <a:t>Тысяча лучей!</a:t>
            </a:r>
            <a:br>
              <a:rPr lang="ru-RU" sz="2400" b="1" dirty="0" smtClean="0">
                <a:solidFill>
                  <a:schemeClr val="bg1"/>
                </a:solidFill>
                <a:effectLst>
                  <a:outerShdw blurRad="38100" dist="38100" dir="2700000" algn="tl">
                    <a:srgbClr val="000000">
                      <a:alpha val="43137"/>
                    </a:srgbClr>
                  </a:outerShdw>
                </a:effectLst>
                <a:latin typeface="Monotype Corsiva" pitchFamily="66" charset="0"/>
              </a:rPr>
            </a:br>
            <a:r>
              <a:rPr lang="ru-RU" sz="2400" b="1" dirty="0" smtClean="0">
                <a:solidFill>
                  <a:schemeClr val="bg1"/>
                </a:solidFill>
                <a:effectLst>
                  <a:outerShdw blurRad="38100" dist="38100" dir="2700000" algn="tl">
                    <a:srgbClr val="000000">
                      <a:alpha val="43137"/>
                    </a:srgbClr>
                  </a:outerShdw>
                </a:effectLst>
                <a:latin typeface="Monotype Corsiva" pitchFamily="66" charset="0"/>
              </a:rPr>
              <a:t>А еще есть сердце солнце горячей!!!</a:t>
            </a:r>
            <a:br>
              <a:rPr lang="ru-RU" sz="2400" b="1" dirty="0" smtClean="0">
                <a:solidFill>
                  <a:schemeClr val="bg1"/>
                </a:solidFill>
                <a:effectLst>
                  <a:outerShdw blurRad="38100" dist="38100" dir="2700000" algn="tl">
                    <a:srgbClr val="000000">
                      <a:alpha val="43137"/>
                    </a:srgbClr>
                  </a:outerShdw>
                </a:effectLst>
                <a:latin typeface="Monotype Corsiva" pitchFamily="66" charset="0"/>
              </a:rPr>
            </a:br>
            <a:r>
              <a:rPr lang="ru-RU" sz="2400" b="1" dirty="0" smtClean="0">
                <a:solidFill>
                  <a:schemeClr val="bg1"/>
                </a:solidFill>
                <a:effectLst>
                  <a:outerShdw blurRad="38100" dist="38100" dir="2700000" algn="tl">
                    <a:srgbClr val="000000">
                      <a:alpha val="43137"/>
                    </a:srgbClr>
                  </a:outerShdw>
                </a:effectLst>
                <a:latin typeface="Monotype Corsiva" pitchFamily="66" charset="0"/>
              </a:rPr>
              <a:t>Все идет, как нужно, если в сердце             Дружба!</a:t>
            </a:r>
          </a:p>
          <a:p>
            <a:pPr algn="r"/>
            <a:r>
              <a:rPr lang="ru-RU" sz="2400" b="1" dirty="0" smtClean="0">
                <a:solidFill>
                  <a:schemeClr val="bg1"/>
                </a:solidFill>
                <a:effectLst>
                  <a:outerShdw blurRad="38100" dist="38100" dir="2700000" algn="tl">
                    <a:srgbClr val="000000">
                      <a:alpha val="43137"/>
                    </a:srgbClr>
                  </a:outerShdw>
                </a:effectLst>
                <a:latin typeface="Monotype Corsiva" pitchFamily="66" charset="0"/>
              </a:rPr>
              <a:t>В жизни Вы душою красивы и  добры, </a:t>
            </a:r>
            <a:br>
              <a:rPr lang="ru-RU" sz="2400" b="1" dirty="0" smtClean="0">
                <a:solidFill>
                  <a:schemeClr val="bg1"/>
                </a:solidFill>
                <a:effectLst>
                  <a:outerShdw blurRad="38100" dist="38100" dir="2700000" algn="tl">
                    <a:srgbClr val="000000">
                      <a:alpha val="43137"/>
                    </a:srgbClr>
                  </a:outerShdw>
                </a:effectLst>
                <a:latin typeface="Monotype Corsiva" pitchFamily="66" charset="0"/>
              </a:rPr>
            </a:br>
            <a:r>
              <a:rPr lang="ru-RU" sz="2400" b="1" dirty="0" smtClean="0">
                <a:solidFill>
                  <a:schemeClr val="bg1"/>
                </a:solidFill>
                <a:effectLst>
                  <a:outerShdw blurRad="38100" dist="38100" dir="2700000" algn="tl">
                    <a:srgbClr val="000000">
                      <a:alpha val="43137"/>
                    </a:srgbClr>
                  </a:outerShdw>
                </a:effectLst>
                <a:latin typeface="Monotype Corsiva" pitchFamily="66" charset="0"/>
              </a:rPr>
              <a:t>Талантом сильны и сердцем щедры.</a:t>
            </a:r>
            <a:br>
              <a:rPr lang="ru-RU" sz="2400" b="1" dirty="0" smtClean="0">
                <a:solidFill>
                  <a:schemeClr val="bg1"/>
                </a:solidFill>
                <a:effectLst>
                  <a:outerShdw blurRad="38100" dist="38100" dir="2700000" algn="tl">
                    <a:srgbClr val="000000">
                      <a:alpha val="43137"/>
                    </a:srgbClr>
                  </a:outerShdw>
                </a:effectLst>
                <a:latin typeface="Monotype Corsiva" pitchFamily="66" charset="0"/>
              </a:rPr>
            </a:br>
            <a:r>
              <a:rPr lang="ru-RU" sz="2400" b="1" dirty="0" smtClean="0">
                <a:solidFill>
                  <a:schemeClr val="bg1"/>
                </a:solidFill>
                <a:effectLst>
                  <a:outerShdw blurRad="38100" dist="38100" dir="2700000" algn="tl">
                    <a:srgbClr val="000000">
                      <a:alpha val="43137"/>
                    </a:srgbClr>
                  </a:outerShdw>
                </a:effectLst>
                <a:latin typeface="Monotype Corsiva" pitchFamily="66" charset="0"/>
              </a:rPr>
              <a:t>Все ваши идеи, мечты о прекрасном, </a:t>
            </a:r>
            <a:br>
              <a:rPr lang="ru-RU" sz="2400" b="1" dirty="0" smtClean="0">
                <a:solidFill>
                  <a:schemeClr val="bg1"/>
                </a:solidFill>
                <a:effectLst>
                  <a:outerShdw blurRad="38100" dist="38100" dir="2700000" algn="tl">
                    <a:srgbClr val="000000">
                      <a:alpha val="43137"/>
                    </a:srgbClr>
                  </a:outerShdw>
                </a:effectLst>
                <a:latin typeface="Monotype Corsiva" pitchFamily="66" charset="0"/>
              </a:rPr>
            </a:br>
            <a:r>
              <a:rPr lang="ru-RU" sz="2400" b="1" dirty="0" smtClean="0">
                <a:solidFill>
                  <a:schemeClr val="bg1"/>
                </a:solidFill>
                <a:effectLst>
                  <a:outerShdw blurRad="38100" dist="38100" dir="2700000" algn="tl">
                    <a:srgbClr val="000000">
                      <a:alpha val="43137"/>
                    </a:srgbClr>
                  </a:outerShdw>
                </a:effectLst>
                <a:latin typeface="Monotype Corsiva" pitchFamily="66" charset="0"/>
              </a:rPr>
              <a:t>Ваши затеи не будут напрасны!</a:t>
            </a:r>
            <a:br>
              <a:rPr lang="ru-RU" sz="2400" b="1" dirty="0" smtClean="0">
                <a:solidFill>
                  <a:schemeClr val="bg1"/>
                </a:solidFill>
                <a:effectLst>
                  <a:outerShdw blurRad="38100" dist="38100" dir="2700000" algn="tl">
                    <a:srgbClr val="000000">
                      <a:alpha val="43137"/>
                    </a:srgbClr>
                  </a:outerShdw>
                </a:effectLst>
                <a:latin typeface="Monotype Corsiva" pitchFamily="66" charset="0"/>
              </a:rPr>
            </a:br>
            <a:r>
              <a:rPr lang="ru-RU" sz="2400" b="1" dirty="0" smtClean="0">
                <a:solidFill>
                  <a:schemeClr val="bg1"/>
                </a:solidFill>
                <a:effectLst>
                  <a:outerShdw blurRad="38100" dist="38100" dir="2700000" algn="tl">
                    <a:srgbClr val="000000">
                      <a:alpha val="43137"/>
                    </a:srgbClr>
                  </a:outerShdw>
                </a:effectLst>
                <a:latin typeface="Monotype Corsiva" pitchFamily="66" charset="0"/>
              </a:rPr>
              <a:t>Вы к детям дорогу сумели найти, </a:t>
            </a:r>
            <a:br>
              <a:rPr lang="ru-RU" sz="2400" b="1" dirty="0" smtClean="0">
                <a:solidFill>
                  <a:schemeClr val="bg1"/>
                </a:solidFill>
                <a:effectLst>
                  <a:outerShdw blurRad="38100" dist="38100" dir="2700000" algn="tl">
                    <a:srgbClr val="000000">
                      <a:alpha val="43137"/>
                    </a:srgbClr>
                  </a:outerShdw>
                </a:effectLst>
                <a:latin typeface="Monotype Corsiva" pitchFamily="66" charset="0"/>
              </a:rPr>
            </a:br>
            <a:r>
              <a:rPr lang="ru-RU" sz="2400" b="1" dirty="0" smtClean="0">
                <a:solidFill>
                  <a:schemeClr val="bg1"/>
                </a:solidFill>
                <a:effectLst>
                  <a:outerShdw blurRad="38100" dist="38100" dir="2700000" algn="tl">
                    <a:srgbClr val="000000">
                      <a:alpha val="43137"/>
                    </a:srgbClr>
                  </a:outerShdw>
                </a:effectLst>
                <a:latin typeface="Monotype Corsiva" pitchFamily="66" charset="0"/>
              </a:rPr>
              <a:t>Пусть ждут вас успехи на этом пути! </a:t>
            </a:r>
            <a:endParaRPr lang="ru-RU" sz="2400" b="1" dirty="0">
              <a:solidFill>
                <a:schemeClr val="bg1"/>
              </a:solidFill>
              <a:effectLst>
                <a:outerShdw blurRad="38100" dist="38100" dir="2700000" algn="tl">
                  <a:srgbClr val="000000">
                    <a:alpha val="43137"/>
                  </a:srgbClr>
                </a:outerShdw>
              </a:effectLst>
              <a:latin typeface="Monotype Corsiva" pitchFamily="66" charset="0"/>
            </a:endParaRPr>
          </a:p>
        </p:txBody>
      </p:sp>
      <p:pic>
        <p:nvPicPr>
          <p:cNvPr id="5" name="Picture 2" descr="E:\фото для презинташки\эмблема2.jpg"/>
          <p:cNvPicPr>
            <a:picLocks noChangeAspect="1" noChangeArrowheads="1"/>
          </p:cNvPicPr>
          <p:nvPr/>
        </p:nvPicPr>
        <p:blipFill>
          <a:blip r:embed="rId2" cstate="email">
            <a:lum contrast="30000"/>
          </a:blip>
          <a:srcRect/>
          <a:stretch>
            <a:fillRect/>
          </a:stretch>
        </p:blipFill>
        <p:spPr bwMode="auto">
          <a:xfrm rot="21303564">
            <a:off x="301212" y="1713820"/>
            <a:ext cx="3415844" cy="3518502"/>
          </a:xfrm>
          <a:prstGeom prst="rect">
            <a:avLst/>
          </a:prstGeom>
          <a:ln>
            <a:noFill/>
          </a:ln>
          <a:effectLst>
            <a:softEdge rad="112500"/>
          </a:effectLst>
        </p:spPr>
      </p:pic>
      <p:pic>
        <p:nvPicPr>
          <p:cNvPr id="6" name="Picture 4" descr="Сердце"/>
          <p:cNvPicPr>
            <a:picLocks noChangeAspect="1" noChangeArrowheads="1" noCrop="1"/>
          </p:cNvPicPr>
          <p:nvPr/>
        </p:nvPicPr>
        <p:blipFill>
          <a:blip r:embed="rId3"/>
          <a:srcRect/>
          <a:stretch>
            <a:fillRect/>
          </a:stretch>
        </p:blipFill>
        <p:spPr bwMode="auto">
          <a:xfrm>
            <a:off x="642910" y="5500678"/>
            <a:ext cx="1285884" cy="1357322"/>
          </a:xfrm>
          <a:prstGeom prst="rect">
            <a:avLst/>
          </a:prstGeom>
          <a:noFill/>
        </p:spPr>
      </p:pic>
    </p:spTree>
  </p:cSld>
  <p:clrMapOvr>
    <a:masterClrMapping/>
  </p:clrMapOvr>
  <p:transition advClick="0" advTm="6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style.rotation</p:attrName>
                                        </p:attrNameLst>
                                      </p:cBhvr>
                                      <p:tavLst>
                                        <p:tav tm="0">
                                          <p:val>
                                            <p:fltVal val="720"/>
                                          </p:val>
                                        </p:tav>
                                        <p:tav tm="100000">
                                          <p:val>
                                            <p:fltVal val="0"/>
                                          </p:val>
                                        </p:tav>
                                      </p:tavLst>
                                    </p:anim>
                                    <p:anim calcmode="lin" valueType="num">
                                      <p:cBhvr>
                                        <p:cTn id="9" dur="1000" fill="hold"/>
                                        <p:tgtEl>
                                          <p:spTgt spid="2"/>
                                        </p:tgtEl>
                                        <p:attrNameLst>
                                          <p:attrName>ppt_h</p:attrName>
                                        </p:attrNameLst>
                                      </p:cBhvr>
                                      <p:tavLst>
                                        <p:tav tm="0">
                                          <p:val>
                                            <p:fltVal val="0"/>
                                          </p:val>
                                        </p:tav>
                                        <p:tav tm="100000">
                                          <p:val>
                                            <p:strVal val="#ppt_h"/>
                                          </p:val>
                                        </p:tav>
                                      </p:tavLst>
                                    </p:anim>
                                    <p:anim calcmode="lin" valueType="num">
                                      <p:cBhvr>
                                        <p:cTn id="10" dur="1000" fill="hold"/>
                                        <p:tgtEl>
                                          <p:spTgt spid="2"/>
                                        </p:tgtEl>
                                        <p:attrNameLst>
                                          <p:attrName>ppt_w</p:attrName>
                                        </p:attrNameLst>
                                      </p:cBhvr>
                                      <p:tavLst>
                                        <p:tav tm="0">
                                          <p:val>
                                            <p:fltVal val="0"/>
                                          </p:val>
                                        </p:tav>
                                        <p:tav tm="100000">
                                          <p:val>
                                            <p:strVal val="#ppt_w"/>
                                          </p:val>
                                        </p:tav>
                                      </p:tavLst>
                                    </p:anim>
                                  </p:childTnLst>
                                </p:cTn>
                              </p:par>
                            </p:childTnLst>
                          </p:cTn>
                        </p:par>
                        <p:par>
                          <p:cTn id="11" fill="hold">
                            <p:stCondLst>
                              <p:cond delay="1000"/>
                            </p:stCondLst>
                            <p:childTnLst>
                              <p:par>
                                <p:cTn id="12" presetID="35" presetClass="entr" presetSubtype="0" fill="hold"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1000"/>
                                        <p:tgtEl>
                                          <p:spTgt spid="5"/>
                                        </p:tgtEl>
                                      </p:cBhvr>
                                    </p:animEffect>
                                    <p:anim calcmode="lin" valueType="num">
                                      <p:cBhvr>
                                        <p:cTn id="15" dur="1000" fill="hold"/>
                                        <p:tgtEl>
                                          <p:spTgt spid="5"/>
                                        </p:tgtEl>
                                        <p:attrNameLst>
                                          <p:attrName>style.rotation</p:attrName>
                                        </p:attrNameLst>
                                      </p:cBhvr>
                                      <p:tavLst>
                                        <p:tav tm="0">
                                          <p:val>
                                            <p:fltVal val="720"/>
                                          </p:val>
                                        </p:tav>
                                        <p:tav tm="100000">
                                          <p:val>
                                            <p:fltVal val="0"/>
                                          </p:val>
                                        </p:tav>
                                      </p:tavLst>
                                    </p:anim>
                                    <p:anim calcmode="lin" valueType="num">
                                      <p:cBhvr>
                                        <p:cTn id="16" dur="1000" fill="hold"/>
                                        <p:tgtEl>
                                          <p:spTgt spid="5"/>
                                        </p:tgtEl>
                                        <p:attrNameLst>
                                          <p:attrName>ppt_h</p:attrName>
                                        </p:attrNameLst>
                                      </p:cBhvr>
                                      <p:tavLst>
                                        <p:tav tm="0">
                                          <p:val>
                                            <p:fltVal val="0"/>
                                          </p:val>
                                        </p:tav>
                                        <p:tav tm="100000">
                                          <p:val>
                                            <p:strVal val="#ppt_h"/>
                                          </p:val>
                                        </p:tav>
                                      </p:tavLst>
                                    </p:anim>
                                    <p:anim calcmode="lin" valueType="num">
                                      <p:cBhvr>
                                        <p:cTn id="17" dur="1000" fill="hold"/>
                                        <p:tgtEl>
                                          <p:spTgt spid="5"/>
                                        </p:tgtEl>
                                        <p:attrNameLst>
                                          <p:attrName>ppt_w</p:attrName>
                                        </p:attrNameLst>
                                      </p:cBhvr>
                                      <p:tavLst>
                                        <p:tav tm="0">
                                          <p:val>
                                            <p:fltVal val="0"/>
                                          </p:val>
                                        </p:tav>
                                        <p:tav tm="100000">
                                          <p:val>
                                            <p:strVal val="#ppt_w"/>
                                          </p:val>
                                        </p:tav>
                                      </p:tavLst>
                                    </p:anim>
                                  </p:childTnLst>
                                </p:cTn>
                              </p:par>
                            </p:childTnLst>
                          </p:cTn>
                        </p:par>
                        <p:par>
                          <p:cTn id="18" fill="hold">
                            <p:stCondLst>
                              <p:cond delay="2000"/>
                            </p:stCondLst>
                            <p:childTnLst>
                              <p:par>
                                <p:cTn id="19" presetID="35" presetClass="entr" presetSubtype="0" fill="hold" grpId="0" nodeType="afterEffect">
                                  <p:stCondLst>
                                    <p:cond delay="0"/>
                                  </p:stCondLst>
                                  <p:childTnLst>
                                    <p:set>
                                      <p:cBhvr>
                                        <p:cTn id="20" dur="1" fill="hold">
                                          <p:stCondLst>
                                            <p:cond delay="0"/>
                                          </p:stCondLst>
                                        </p:cTn>
                                        <p:tgtEl>
                                          <p:spTgt spid="4"/>
                                        </p:tgtEl>
                                        <p:attrNameLst>
                                          <p:attrName>style.visibility</p:attrName>
                                        </p:attrNameLst>
                                      </p:cBhvr>
                                      <p:to>
                                        <p:strVal val="visible"/>
                                      </p:to>
                                    </p:set>
                                    <p:animEffect transition="in" filter="fade">
                                      <p:cBhvr>
                                        <p:cTn id="21" dur="1000"/>
                                        <p:tgtEl>
                                          <p:spTgt spid="4"/>
                                        </p:tgtEl>
                                      </p:cBhvr>
                                    </p:animEffect>
                                    <p:anim calcmode="lin" valueType="num">
                                      <p:cBhvr>
                                        <p:cTn id="22" dur="1000" fill="hold"/>
                                        <p:tgtEl>
                                          <p:spTgt spid="4"/>
                                        </p:tgtEl>
                                        <p:attrNameLst>
                                          <p:attrName>style.rotation</p:attrName>
                                        </p:attrNameLst>
                                      </p:cBhvr>
                                      <p:tavLst>
                                        <p:tav tm="0">
                                          <p:val>
                                            <p:fltVal val="720"/>
                                          </p:val>
                                        </p:tav>
                                        <p:tav tm="100000">
                                          <p:val>
                                            <p:fltVal val="0"/>
                                          </p:val>
                                        </p:tav>
                                      </p:tavLst>
                                    </p:anim>
                                    <p:anim calcmode="lin" valueType="num">
                                      <p:cBhvr>
                                        <p:cTn id="23" dur="1000" fill="hold"/>
                                        <p:tgtEl>
                                          <p:spTgt spid="4"/>
                                        </p:tgtEl>
                                        <p:attrNameLst>
                                          <p:attrName>ppt_h</p:attrName>
                                        </p:attrNameLst>
                                      </p:cBhvr>
                                      <p:tavLst>
                                        <p:tav tm="0">
                                          <p:val>
                                            <p:fltVal val="0"/>
                                          </p:val>
                                        </p:tav>
                                        <p:tav tm="100000">
                                          <p:val>
                                            <p:strVal val="#ppt_h"/>
                                          </p:val>
                                        </p:tav>
                                      </p:tavLst>
                                    </p:anim>
                                    <p:anim calcmode="lin" valueType="num">
                                      <p:cBhvr>
                                        <p:cTn id="24" dur="1000" fill="hold"/>
                                        <p:tgtEl>
                                          <p:spTgt spid="4"/>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FFFF00"/>
                </a:solidFill>
                <a:effectLst>
                  <a:outerShdw blurRad="38100" dist="38100" dir="2700000" algn="tl">
                    <a:srgbClr val="000000">
                      <a:alpha val="43137"/>
                    </a:srgbClr>
                  </a:outerShdw>
                  <a:reflection blurRad="6350" stA="60000" endA="900" endPos="58000" dir="5400000" sy="-100000" algn="bl" rotWithShape="0"/>
                </a:effectLst>
              </a:rPr>
              <a:t>Социальный и юридический блок</a:t>
            </a:r>
            <a:endParaRPr lang="ru-RU" b="1" dirty="0">
              <a:solidFill>
                <a:srgbClr val="FFFF00"/>
              </a:solidFill>
              <a:effectLst>
                <a:outerShdw blurRad="38100" dist="38100" dir="2700000" algn="tl">
                  <a:srgbClr val="000000">
                    <a:alpha val="43137"/>
                  </a:srgbClr>
                </a:outerShdw>
                <a:reflection blurRad="6350" stA="60000" endA="900" endPos="58000" dir="5400000" sy="-100000" algn="bl" rotWithShape="0"/>
              </a:effectLst>
            </a:endParaRPr>
          </a:p>
        </p:txBody>
      </p:sp>
      <p:pic>
        <p:nvPicPr>
          <p:cNvPr id="4" name="Picture 2" descr="http://opeka.khabkrai.ru/files/05032013/clip_image004_0030.jpg"/>
          <p:cNvPicPr>
            <a:picLocks noChangeAspect="1" noChangeArrowheads="1"/>
          </p:cNvPicPr>
          <p:nvPr/>
        </p:nvPicPr>
        <p:blipFill>
          <a:blip r:embed="rId2" cstate="print"/>
          <a:srcRect/>
          <a:stretch>
            <a:fillRect/>
          </a:stretch>
        </p:blipFill>
        <p:spPr bwMode="auto">
          <a:xfrm rot="21094670">
            <a:off x="3676463" y="1660340"/>
            <a:ext cx="2449147" cy="3559567"/>
          </a:xfrm>
          <a:prstGeom prst="rect">
            <a:avLst/>
          </a:prstGeom>
          <a:ln>
            <a:noFill/>
          </a:ln>
          <a:effectLst>
            <a:softEdge rad="112500"/>
          </a:effectLst>
        </p:spPr>
      </p:pic>
      <p:pic>
        <p:nvPicPr>
          <p:cNvPr id="5" name="Picture 6"/>
          <p:cNvPicPr>
            <a:picLocks noChangeAspect="1" noChangeArrowheads="1"/>
          </p:cNvPicPr>
          <p:nvPr/>
        </p:nvPicPr>
        <p:blipFill>
          <a:blip r:embed="rId3" cstate="email"/>
          <a:srcRect/>
          <a:stretch>
            <a:fillRect/>
          </a:stretch>
        </p:blipFill>
        <p:spPr bwMode="auto">
          <a:xfrm>
            <a:off x="142844" y="1857364"/>
            <a:ext cx="3429024" cy="2873448"/>
          </a:xfrm>
          <a:prstGeom prst="rect">
            <a:avLst/>
          </a:prstGeom>
          <a:ln>
            <a:noFill/>
          </a:ln>
          <a:effectLst>
            <a:softEdge rad="112500"/>
          </a:effectLst>
        </p:spPr>
      </p:pic>
      <p:pic>
        <p:nvPicPr>
          <p:cNvPr id="6" name="Picture 4"/>
          <p:cNvPicPr>
            <a:picLocks noChangeAspect="1" noChangeArrowheads="1"/>
          </p:cNvPicPr>
          <p:nvPr/>
        </p:nvPicPr>
        <p:blipFill>
          <a:blip r:embed="rId4" cstate="email"/>
          <a:srcRect/>
          <a:stretch>
            <a:fillRect/>
          </a:stretch>
        </p:blipFill>
        <p:spPr bwMode="auto">
          <a:xfrm rot="336060">
            <a:off x="6077542" y="1192484"/>
            <a:ext cx="2633090" cy="3166078"/>
          </a:xfrm>
          <a:prstGeom prst="rect">
            <a:avLst/>
          </a:prstGeom>
          <a:ln>
            <a:noFill/>
          </a:ln>
          <a:effectLst>
            <a:softEdge rad="112500"/>
          </a:effectLst>
        </p:spPr>
      </p:pic>
      <p:pic>
        <p:nvPicPr>
          <p:cNvPr id="7" name="Picture 5"/>
          <p:cNvPicPr>
            <a:picLocks noChangeAspect="1" noChangeArrowheads="1"/>
          </p:cNvPicPr>
          <p:nvPr/>
        </p:nvPicPr>
        <p:blipFill>
          <a:blip r:embed="rId5" cstate="email"/>
          <a:srcRect/>
          <a:stretch>
            <a:fillRect/>
          </a:stretch>
        </p:blipFill>
        <p:spPr bwMode="auto">
          <a:xfrm>
            <a:off x="1643042" y="3910713"/>
            <a:ext cx="3929171" cy="2947287"/>
          </a:xfrm>
          <a:prstGeom prst="rect">
            <a:avLst/>
          </a:prstGeom>
          <a:ln>
            <a:noFill/>
          </a:ln>
          <a:effectLst>
            <a:softEdge rad="112500"/>
          </a:effectLst>
        </p:spPr>
      </p:pic>
      <p:pic>
        <p:nvPicPr>
          <p:cNvPr id="8" name="Picture 4" descr="http://opeka.khabkrai.ru/files/05032013/clip_image012_0015.jpg"/>
          <p:cNvPicPr>
            <a:picLocks noChangeAspect="1" noChangeArrowheads="1"/>
          </p:cNvPicPr>
          <p:nvPr/>
        </p:nvPicPr>
        <p:blipFill>
          <a:blip r:embed="rId6" cstate="print"/>
          <a:srcRect/>
          <a:stretch>
            <a:fillRect/>
          </a:stretch>
        </p:blipFill>
        <p:spPr bwMode="auto">
          <a:xfrm>
            <a:off x="5319441" y="3984297"/>
            <a:ext cx="3824559" cy="2873703"/>
          </a:xfrm>
          <a:prstGeom prst="rect">
            <a:avLst/>
          </a:prstGeom>
          <a:ln>
            <a:noFill/>
          </a:ln>
          <a:effectLst>
            <a:softEdge rad="112500"/>
          </a:effectLst>
        </p:spPr>
      </p:pic>
      <p:pic>
        <p:nvPicPr>
          <p:cNvPr id="9" name="Picture 4" descr="Сердце"/>
          <p:cNvPicPr>
            <a:picLocks noChangeAspect="1" noChangeArrowheads="1" noCrop="1"/>
          </p:cNvPicPr>
          <p:nvPr/>
        </p:nvPicPr>
        <p:blipFill>
          <a:blip r:embed="rId7"/>
          <a:srcRect/>
          <a:stretch>
            <a:fillRect/>
          </a:stretch>
        </p:blipFill>
        <p:spPr bwMode="auto">
          <a:xfrm>
            <a:off x="428596" y="5286388"/>
            <a:ext cx="1285884" cy="1357322"/>
          </a:xfrm>
          <a:prstGeom prst="rect">
            <a:avLst/>
          </a:prstGeom>
          <a:noFill/>
        </p:spPr>
      </p:pic>
    </p:spTree>
  </p:cSld>
  <p:clrMapOvr>
    <a:masterClrMapping/>
  </p:clrMapOvr>
  <p:transition advClick="0" advTm="5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2000"/>
                                        <p:tgtEl>
                                          <p:spTgt spid="2"/>
                                        </p:tgtEl>
                                      </p:cBhvr>
                                    </p:animEffect>
                                    <p:anim calcmode="lin" valueType="num">
                                      <p:cBhvr>
                                        <p:cTn id="8" dur="2000" fill="hold"/>
                                        <p:tgtEl>
                                          <p:spTgt spid="2"/>
                                        </p:tgtEl>
                                        <p:attrNameLst>
                                          <p:attrName>style.rotation</p:attrName>
                                        </p:attrNameLst>
                                      </p:cBhvr>
                                      <p:tavLst>
                                        <p:tav tm="0">
                                          <p:val>
                                            <p:fltVal val="720"/>
                                          </p:val>
                                        </p:tav>
                                        <p:tav tm="100000">
                                          <p:val>
                                            <p:fltVal val="0"/>
                                          </p:val>
                                        </p:tav>
                                      </p:tavLst>
                                    </p:anim>
                                    <p:anim calcmode="lin" valueType="num">
                                      <p:cBhvr>
                                        <p:cTn id="9" dur="2000" fill="hold"/>
                                        <p:tgtEl>
                                          <p:spTgt spid="2"/>
                                        </p:tgtEl>
                                        <p:attrNameLst>
                                          <p:attrName>ppt_h</p:attrName>
                                        </p:attrNameLst>
                                      </p:cBhvr>
                                      <p:tavLst>
                                        <p:tav tm="0">
                                          <p:val>
                                            <p:fltVal val="0"/>
                                          </p:val>
                                        </p:tav>
                                        <p:tav tm="100000">
                                          <p:val>
                                            <p:strVal val="#ppt_h"/>
                                          </p:val>
                                        </p:tav>
                                      </p:tavLst>
                                    </p:anim>
                                    <p:anim calcmode="lin" valueType="num">
                                      <p:cBhvr>
                                        <p:cTn id="10" dur="2000" fill="hold"/>
                                        <p:tgtEl>
                                          <p:spTgt spid="2"/>
                                        </p:tgtEl>
                                        <p:attrNameLst>
                                          <p:attrName>ppt_w</p:attrName>
                                        </p:attrNameLst>
                                      </p:cBhvr>
                                      <p:tavLst>
                                        <p:tav tm="0">
                                          <p:val>
                                            <p:fltVal val="0"/>
                                          </p:val>
                                        </p:tav>
                                        <p:tav tm="100000">
                                          <p:val>
                                            <p:strVal val="#ppt_w"/>
                                          </p:val>
                                        </p:tav>
                                      </p:tavLst>
                                    </p:anim>
                                  </p:childTnLst>
                                </p:cTn>
                              </p:par>
                            </p:childTnLst>
                          </p:cTn>
                        </p:par>
                        <p:par>
                          <p:cTn id="11" fill="hold">
                            <p:stCondLst>
                              <p:cond delay="2000"/>
                            </p:stCondLst>
                            <p:childTnLst>
                              <p:par>
                                <p:cTn id="12" presetID="35" presetClass="entr" presetSubtype="0" fill="hold" nodeType="afterEffect">
                                  <p:stCondLst>
                                    <p:cond delay="0"/>
                                  </p:stCondLst>
                                  <p:childTnLst>
                                    <p:set>
                                      <p:cBhvr>
                                        <p:cTn id="13" dur="1" fill="hold">
                                          <p:stCondLst>
                                            <p:cond delay="0"/>
                                          </p:stCondLst>
                                        </p:cTn>
                                        <p:tgtEl>
                                          <p:spTgt spid="4"/>
                                        </p:tgtEl>
                                        <p:attrNameLst>
                                          <p:attrName>style.visibility</p:attrName>
                                        </p:attrNameLst>
                                      </p:cBhvr>
                                      <p:to>
                                        <p:strVal val="visible"/>
                                      </p:to>
                                    </p:set>
                                    <p:animEffect transition="in" filter="fade">
                                      <p:cBhvr>
                                        <p:cTn id="14" dur="2000"/>
                                        <p:tgtEl>
                                          <p:spTgt spid="4"/>
                                        </p:tgtEl>
                                      </p:cBhvr>
                                    </p:animEffect>
                                    <p:anim calcmode="lin" valueType="num">
                                      <p:cBhvr>
                                        <p:cTn id="15" dur="2000" fill="hold"/>
                                        <p:tgtEl>
                                          <p:spTgt spid="4"/>
                                        </p:tgtEl>
                                        <p:attrNameLst>
                                          <p:attrName>style.rotation</p:attrName>
                                        </p:attrNameLst>
                                      </p:cBhvr>
                                      <p:tavLst>
                                        <p:tav tm="0">
                                          <p:val>
                                            <p:fltVal val="720"/>
                                          </p:val>
                                        </p:tav>
                                        <p:tav tm="100000">
                                          <p:val>
                                            <p:fltVal val="0"/>
                                          </p:val>
                                        </p:tav>
                                      </p:tavLst>
                                    </p:anim>
                                    <p:anim calcmode="lin" valueType="num">
                                      <p:cBhvr>
                                        <p:cTn id="16" dur="2000" fill="hold"/>
                                        <p:tgtEl>
                                          <p:spTgt spid="4"/>
                                        </p:tgtEl>
                                        <p:attrNameLst>
                                          <p:attrName>ppt_h</p:attrName>
                                        </p:attrNameLst>
                                      </p:cBhvr>
                                      <p:tavLst>
                                        <p:tav tm="0">
                                          <p:val>
                                            <p:fltVal val="0"/>
                                          </p:val>
                                        </p:tav>
                                        <p:tav tm="100000">
                                          <p:val>
                                            <p:strVal val="#ppt_h"/>
                                          </p:val>
                                        </p:tav>
                                      </p:tavLst>
                                    </p:anim>
                                    <p:anim calcmode="lin" valueType="num">
                                      <p:cBhvr>
                                        <p:cTn id="17" dur="2000" fill="hold"/>
                                        <p:tgtEl>
                                          <p:spTgt spid="4"/>
                                        </p:tgtEl>
                                        <p:attrNameLst>
                                          <p:attrName>ppt_w</p:attrName>
                                        </p:attrNameLst>
                                      </p:cBhvr>
                                      <p:tavLst>
                                        <p:tav tm="0">
                                          <p:val>
                                            <p:fltVal val="0"/>
                                          </p:val>
                                        </p:tav>
                                        <p:tav tm="100000">
                                          <p:val>
                                            <p:strVal val="#ppt_w"/>
                                          </p:val>
                                        </p:tav>
                                      </p:tavLst>
                                    </p:anim>
                                  </p:childTnLst>
                                </p:cTn>
                              </p:par>
                            </p:childTnLst>
                          </p:cTn>
                        </p:par>
                        <p:par>
                          <p:cTn id="18" fill="hold">
                            <p:stCondLst>
                              <p:cond delay="4000"/>
                            </p:stCondLst>
                            <p:childTnLst>
                              <p:par>
                                <p:cTn id="19" presetID="35" presetClass="entr" presetSubtype="0"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Effect transition="in" filter="fade">
                                      <p:cBhvr>
                                        <p:cTn id="21" dur="2000"/>
                                        <p:tgtEl>
                                          <p:spTgt spid="5"/>
                                        </p:tgtEl>
                                      </p:cBhvr>
                                    </p:animEffect>
                                    <p:anim calcmode="lin" valueType="num">
                                      <p:cBhvr>
                                        <p:cTn id="22" dur="2000" fill="hold"/>
                                        <p:tgtEl>
                                          <p:spTgt spid="5"/>
                                        </p:tgtEl>
                                        <p:attrNameLst>
                                          <p:attrName>style.rotation</p:attrName>
                                        </p:attrNameLst>
                                      </p:cBhvr>
                                      <p:tavLst>
                                        <p:tav tm="0">
                                          <p:val>
                                            <p:fltVal val="720"/>
                                          </p:val>
                                        </p:tav>
                                        <p:tav tm="100000">
                                          <p:val>
                                            <p:fltVal val="0"/>
                                          </p:val>
                                        </p:tav>
                                      </p:tavLst>
                                    </p:anim>
                                    <p:anim calcmode="lin" valueType="num">
                                      <p:cBhvr>
                                        <p:cTn id="23" dur="2000" fill="hold"/>
                                        <p:tgtEl>
                                          <p:spTgt spid="5"/>
                                        </p:tgtEl>
                                        <p:attrNameLst>
                                          <p:attrName>ppt_h</p:attrName>
                                        </p:attrNameLst>
                                      </p:cBhvr>
                                      <p:tavLst>
                                        <p:tav tm="0">
                                          <p:val>
                                            <p:fltVal val="0"/>
                                          </p:val>
                                        </p:tav>
                                        <p:tav tm="100000">
                                          <p:val>
                                            <p:strVal val="#ppt_h"/>
                                          </p:val>
                                        </p:tav>
                                      </p:tavLst>
                                    </p:anim>
                                    <p:anim calcmode="lin" valueType="num">
                                      <p:cBhvr>
                                        <p:cTn id="24" dur="2000" fill="hold"/>
                                        <p:tgtEl>
                                          <p:spTgt spid="5"/>
                                        </p:tgtEl>
                                        <p:attrNameLst>
                                          <p:attrName>ppt_w</p:attrName>
                                        </p:attrNameLst>
                                      </p:cBhvr>
                                      <p:tavLst>
                                        <p:tav tm="0">
                                          <p:val>
                                            <p:fltVal val="0"/>
                                          </p:val>
                                        </p:tav>
                                        <p:tav tm="100000">
                                          <p:val>
                                            <p:strVal val="#ppt_w"/>
                                          </p:val>
                                        </p:tav>
                                      </p:tavLst>
                                    </p:anim>
                                  </p:childTnLst>
                                </p:cTn>
                              </p:par>
                            </p:childTnLst>
                          </p:cTn>
                        </p:par>
                        <p:par>
                          <p:cTn id="25" fill="hold">
                            <p:stCondLst>
                              <p:cond delay="6000"/>
                            </p:stCondLst>
                            <p:childTnLst>
                              <p:par>
                                <p:cTn id="26" presetID="35" presetClass="entr" presetSubtype="0" fill="hold" nodeType="after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2000"/>
                                        <p:tgtEl>
                                          <p:spTgt spid="6"/>
                                        </p:tgtEl>
                                      </p:cBhvr>
                                    </p:animEffect>
                                    <p:anim calcmode="lin" valueType="num">
                                      <p:cBhvr>
                                        <p:cTn id="29" dur="2000" fill="hold"/>
                                        <p:tgtEl>
                                          <p:spTgt spid="6"/>
                                        </p:tgtEl>
                                        <p:attrNameLst>
                                          <p:attrName>style.rotation</p:attrName>
                                        </p:attrNameLst>
                                      </p:cBhvr>
                                      <p:tavLst>
                                        <p:tav tm="0">
                                          <p:val>
                                            <p:fltVal val="720"/>
                                          </p:val>
                                        </p:tav>
                                        <p:tav tm="100000">
                                          <p:val>
                                            <p:fltVal val="0"/>
                                          </p:val>
                                        </p:tav>
                                      </p:tavLst>
                                    </p:anim>
                                    <p:anim calcmode="lin" valueType="num">
                                      <p:cBhvr>
                                        <p:cTn id="30" dur="2000" fill="hold"/>
                                        <p:tgtEl>
                                          <p:spTgt spid="6"/>
                                        </p:tgtEl>
                                        <p:attrNameLst>
                                          <p:attrName>ppt_h</p:attrName>
                                        </p:attrNameLst>
                                      </p:cBhvr>
                                      <p:tavLst>
                                        <p:tav tm="0">
                                          <p:val>
                                            <p:fltVal val="0"/>
                                          </p:val>
                                        </p:tav>
                                        <p:tav tm="100000">
                                          <p:val>
                                            <p:strVal val="#ppt_h"/>
                                          </p:val>
                                        </p:tav>
                                      </p:tavLst>
                                    </p:anim>
                                    <p:anim calcmode="lin" valueType="num">
                                      <p:cBhvr>
                                        <p:cTn id="31" dur="2000" fill="hold"/>
                                        <p:tgtEl>
                                          <p:spTgt spid="6"/>
                                        </p:tgtEl>
                                        <p:attrNameLst>
                                          <p:attrName>ppt_w</p:attrName>
                                        </p:attrNameLst>
                                      </p:cBhvr>
                                      <p:tavLst>
                                        <p:tav tm="0">
                                          <p:val>
                                            <p:fltVal val="0"/>
                                          </p:val>
                                        </p:tav>
                                        <p:tav tm="100000">
                                          <p:val>
                                            <p:strVal val="#ppt_w"/>
                                          </p:val>
                                        </p:tav>
                                      </p:tavLst>
                                    </p:anim>
                                  </p:childTnLst>
                                </p:cTn>
                              </p:par>
                            </p:childTnLst>
                          </p:cTn>
                        </p:par>
                        <p:par>
                          <p:cTn id="32" fill="hold">
                            <p:stCondLst>
                              <p:cond delay="8000"/>
                            </p:stCondLst>
                            <p:childTnLst>
                              <p:par>
                                <p:cTn id="33" presetID="35" presetClass="entr" presetSubtype="0" fill="hold" nodeType="afterEffect">
                                  <p:stCondLst>
                                    <p:cond delay="0"/>
                                  </p:stCondLst>
                                  <p:childTnLst>
                                    <p:set>
                                      <p:cBhvr>
                                        <p:cTn id="34" dur="1" fill="hold">
                                          <p:stCondLst>
                                            <p:cond delay="0"/>
                                          </p:stCondLst>
                                        </p:cTn>
                                        <p:tgtEl>
                                          <p:spTgt spid="7"/>
                                        </p:tgtEl>
                                        <p:attrNameLst>
                                          <p:attrName>style.visibility</p:attrName>
                                        </p:attrNameLst>
                                      </p:cBhvr>
                                      <p:to>
                                        <p:strVal val="visible"/>
                                      </p:to>
                                    </p:set>
                                    <p:animEffect transition="in" filter="fade">
                                      <p:cBhvr>
                                        <p:cTn id="35" dur="2000"/>
                                        <p:tgtEl>
                                          <p:spTgt spid="7"/>
                                        </p:tgtEl>
                                      </p:cBhvr>
                                    </p:animEffect>
                                    <p:anim calcmode="lin" valueType="num">
                                      <p:cBhvr>
                                        <p:cTn id="36" dur="2000" fill="hold"/>
                                        <p:tgtEl>
                                          <p:spTgt spid="7"/>
                                        </p:tgtEl>
                                        <p:attrNameLst>
                                          <p:attrName>style.rotation</p:attrName>
                                        </p:attrNameLst>
                                      </p:cBhvr>
                                      <p:tavLst>
                                        <p:tav tm="0">
                                          <p:val>
                                            <p:fltVal val="720"/>
                                          </p:val>
                                        </p:tav>
                                        <p:tav tm="100000">
                                          <p:val>
                                            <p:fltVal val="0"/>
                                          </p:val>
                                        </p:tav>
                                      </p:tavLst>
                                    </p:anim>
                                    <p:anim calcmode="lin" valueType="num">
                                      <p:cBhvr>
                                        <p:cTn id="37" dur="2000" fill="hold"/>
                                        <p:tgtEl>
                                          <p:spTgt spid="7"/>
                                        </p:tgtEl>
                                        <p:attrNameLst>
                                          <p:attrName>ppt_h</p:attrName>
                                        </p:attrNameLst>
                                      </p:cBhvr>
                                      <p:tavLst>
                                        <p:tav tm="0">
                                          <p:val>
                                            <p:fltVal val="0"/>
                                          </p:val>
                                        </p:tav>
                                        <p:tav tm="100000">
                                          <p:val>
                                            <p:strVal val="#ppt_h"/>
                                          </p:val>
                                        </p:tav>
                                      </p:tavLst>
                                    </p:anim>
                                    <p:anim calcmode="lin" valueType="num">
                                      <p:cBhvr>
                                        <p:cTn id="38" dur="2000" fill="hold"/>
                                        <p:tgtEl>
                                          <p:spTgt spid="7"/>
                                        </p:tgtEl>
                                        <p:attrNameLst>
                                          <p:attrName>ppt_w</p:attrName>
                                        </p:attrNameLst>
                                      </p:cBhvr>
                                      <p:tavLst>
                                        <p:tav tm="0">
                                          <p:val>
                                            <p:fltVal val="0"/>
                                          </p:val>
                                        </p:tav>
                                        <p:tav tm="100000">
                                          <p:val>
                                            <p:strVal val="#ppt_w"/>
                                          </p:val>
                                        </p:tav>
                                      </p:tavLst>
                                    </p:anim>
                                  </p:childTnLst>
                                </p:cTn>
                              </p:par>
                            </p:childTnLst>
                          </p:cTn>
                        </p:par>
                        <p:par>
                          <p:cTn id="39" fill="hold">
                            <p:stCondLst>
                              <p:cond delay="10000"/>
                            </p:stCondLst>
                            <p:childTnLst>
                              <p:par>
                                <p:cTn id="40" presetID="35" presetClass="entr" presetSubtype="0" fill="hold" nodeType="after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2000"/>
                                        <p:tgtEl>
                                          <p:spTgt spid="8"/>
                                        </p:tgtEl>
                                      </p:cBhvr>
                                    </p:animEffect>
                                    <p:anim calcmode="lin" valueType="num">
                                      <p:cBhvr>
                                        <p:cTn id="43" dur="2000" fill="hold"/>
                                        <p:tgtEl>
                                          <p:spTgt spid="8"/>
                                        </p:tgtEl>
                                        <p:attrNameLst>
                                          <p:attrName>style.rotation</p:attrName>
                                        </p:attrNameLst>
                                      </p:cBhvr>
                                      <p:tavLst>
                                        <p:tav tm="0">
                                          <p:val>
                                            <p:fltVal val="720"/>
                                          </p:val>
                                        </p:tav>
                                        <p:tav tm="100000">
                                          <p:val>
                                            <p:fltVal val="0"/>
                                          </p:val>
                                        </p:tav>
                                      </p:tavLst>
                                    </p:anim>
                                    <p:anim calcmode="lin" valueType="num">
                                      <p:cBhvr>
                                        <p:cTn id="44" dur="2000" fill="hold"/>
                                        <p:tgtEl>
                                          <p:spTgt spid="8"/>
                                        </p:tgtEl>
                                        <p:attrNameLst>
                                          <p:attrName>ppt_h</p:attrName>
                                        </p:attrNameLst>
                                      </p:cBhvr>
                                      <p:tavLst>
                                        <p:tav tm="0">
                                          <p:val>
                                            <p:fltVal val="0"/>
                                          </p:val>
                                        </p:tav>
                                        <p:tav tm="100000">
                                          <p:val>
                                            <p:strVal val="#ppt_h"/>
                                          </p:val>
                                        </p:tav>
                                      </p:tavLst>
                                    </p:anim>
                                    <p:anim calcmode="lin" valueType="num">
                                      <p:cBhvr>
                                        <p:cTn id="45" dur="2000" fill="hold"/>
                                        <p:tgtEl>
                                          <p:spTgt spid="8"/>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idx="4294967295"/>
          </p:nvPr>
        </p:nvSpPr>
        <p:spPr>
          <a:xfrm>
            <a:off x="0" y="274638"/>
            <a:ext cx="8229600" cy="1143000"/>
          </a:xfrm>
        </p:spPr>
        <p:txBody>
          <a:bodyPr/>
          <a:lstStyle/>
          <a:p>
            <a:r>
              <a:rPr lang="ru-RU" sz="4800" b="1" dirty="0" smtClean="0">
                <a:solidFill>
                  <a:srgbClr val="FFFF00"/>
                </a:solidFill>
                <a:effectLst>
                  <a:reflection blurRad="6350" stA="55000" endA="300" endPos="45500" dir="5400000" sy="-100000" algn="bl" rotWithShape="0"/>
                </a:effectLst>
              </a:rPr>
              <a:t>Психологический блок</a:t>
            </a:r>
            <a:endParaRPr lang="ru-RU" sz="4800" dirty="0">
              <a:solidFill>
                <a:srgbClr val="FFFF00"/>
              </a:solidFill>
              <a:effectLst>
                <a:reflection blurRad="6350" stA="55000" endA="300" endPos="45500" dir="5400000" sy="-100000" algn="bl" rotWithShape="0"/>
              </a:effectLst>
            </a:endParaRPr>
          </a:p>
        </p:txBody>
      </p:sp>
      <p:pic>
        <p:nvPicPr>
          <p:cNvPr id="4" name="Picture 2" descr="E:\фото для презинташки\еще фото\p5170022.jpg"/>
          <p:cNvPicPr>
            <a:picLocks noChangeAspect="1" noChangeArrowheads="1"/>
          </p:cNvPicPr>
          <p:nvPr/>
        </p:nvPicPr>
        <p:blipFill>
          <a:blip r:embed="rId2" cstate="email"/>
          <a:srcRect/>
          <a:stretch>
            <a:fillRect/>
          </a:stretch>
        </p:blipFill>
        <p:spPr bwMode="auto">
          <a:xfrm rot="20944491">
            <a:off x="655934" y="1623496"/>
            <a:ext cx="3827370" cy="2765015"/>
          </a:xfrm>
          <a:prstGeom prst="rect">
            <a:avLst/>
          </a:prstGeom>
          <a:ln>
            <a:noFill/>
          </a:ln>
          <a:effectLst>
            <a:softEdge rad="112500"/>
          </a:effectLst>
        </p:spPr>
      </p:pic>
      <p:pic>
        <p:nvPicPr>
          <p:cNvPr id="5" name="Picture 4"/>
          <p:cNvPicPr>
            <a:picLocks noChangeAspect="1" noChangeArrowheads="1"/>
          </p:cNvPicPr>
          <p:nvPr/>
        </p:nvPicPr>
        <p:blipFill>
          <a:blip r:embed="rId3" cstate="email"/>
          <a:srcRect/>
          <a:stretch>
            <a:fillRect/>
          </a:stretch>
        </p:blipFill>
        <p:spPr bwMode="auto">
          <a:xfrm rot="622433">
            <a:off x="4865246" y="1528041"/>
            <a:ext cx="3737715" cy="2802864"/>
          </a:xfrm>
          <a:prstGeom prst="rect">
            <a:avLst/>
          </a:prstGeom>
          <a:ln>
            <a:noFill/>
          </a:ln>
          <a:effectLst>
            <a:softEdge rad="112500"/>
          </a:effectLst>
        </p:spPr>
      </p:pic>
      <p:pic>
        <p:nvPicPr>
          <p:cNvPr id="7" name="Picture 3" descr="E:\фото для презинташки\еще фото\300x225-images-im2-clubzamesh-p5170053.jpg"/>
          <p:cNvPicPr>
            <a:picLocks noChangeAspect="1" noChangeArrowheads="1"/>
          </p:cNvPicPr>
          <p:nvPr/>
        </p:nvPicPr>
        <p:blipFill>
          <a:blip r:embed="rId4" cstate="print"/>
          <a:srcRect/>
          <a:stretch>
            <a:fillRect/>
          </a:stretch>
        </p:blipFill>
        <p:spPr bwMode="auto">
          <a:xfrm rot="21275219">
            <a:off x="4839088" y="3876912"/>
            <a:ext cx="3747462" cy="2810597"/>
          </a:xfrm>
          <a:prstGeom prst="rect">
            <a:avLst/>
          </a:prstGeom>
          <a:ln>
            <a:noFill/>
          </a:ln>
          <a:effectLst>
            <a:softEdge rad="112500"/>
          </a:effectLst>
        </p:spPr>
      </p:pic>
      <p:pic>
        <p:nvPicPr>
          <p:cNvPr id="8" name="Picture 4" descr="E:\фото для презинташки\еще фото\DSC00582.JPG"/>
          <p:cNvPicPr>
            <a:picLocks noChangeAspect="1" noChangeArrowheads="1"/>
          </p:cNvPicPr>
          <p:nvPr/>
        </p:nvPicPr>
        <p:blipFill>
          <a:blip r:embed="rId5" cstate="email"/>
          <a:srcRect/>
          <a:stretch>
            <a:fillRect/>
          </a:stretch>
        </p:blipFill>
        <p:spPr bwMode="auto">
          <a:xfrm rot="589911">
            <a:off x="1396625" y="3943566"/>
            <a:ext cx="3727851" cy="2454790"/>
          </a:xfrm>
          <a:prstGeom prst="rect">
            <a:avLst/>
          </a:prstGeom>
          <a:ln>
            <a:noFill/>
          </a:ln>
          <a:effectLst>
            <a:softEdge rad="112500"/>
          </a:effectLst>
        </p:spPr>
      </p:pic>
      <p:pic>
        <p:nvPicPr>
          <p:cNvPr id="9" name="Picture 4" descr="Сердце"/>
          <p:cNvPicPr>
            <a:picLocks noChangeAspect="1" noChangeArrowheads="1" noCrop="1"/>
          </p:cNvPicPr>
          <p:nvPr/>
        </p:nvPicPr>
        <p:blipFill>
          <a:blip r:embed="rId6"/>
          <a:srcRect/>
          <a:stretch>
            <a:fillRect/>
          </a:stretch>
        </p:blipFill>
        <p:spPr bwMode="auto">
          <a:xfrm>
            <a:off x="0" y="5500678"/>
            <a:ext cx="1285884" cy="1357322"/>
          </a:xfrm>
          <a:prstGeom prst="rect">
            <a:avLst/>
          </a:prstGeom>
          <a:noFill/>
        </p:spPr>
      </p:pic>
    </p:spTree>
  </p:cSld>
  <p:clrMapOvr>
    <a:masterClrMapping/>
  </p:clrMapOvr>
  <p:transition advClick="0" advTm="5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par>
                          <p:cTn id="8" fill="hold">
                            <p:stCondLst>
                              <p:cond delay="2000"/>
                            </p:stCondLst>
                            <p:childTnLst>
                              <p:par>
                                <p:cTn id="9" presetID="35"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2000"/>
                                        <p:tgtEl>
                                          <p:spTgt spid="4"/>
                                        </p:tgtEl>
                                      </p:cBhvr>
                                    </p:animEffect>
                                    <p:anim calcmode="lin" valueType="num">
                                      <p:cBhvr>
                                        <p:cTn id="12" dur="2000" fill="hold"/>
                                        <p:tgtEl>
                                          <p:spTgt spid="4"/>
                                        </p:tgtEl>
                                        <p:attrNameLst>
                                          <p:attrName>style.rotation</p:attrName>
                                        </p:attrNameLst>
                                      </p:cBhvr>
                                      <p:tavLst>
                                        <p:tav tm="0">
                                          <p:val>
                                            <p:fltVal val="720"/>
                                          </p:val>
                                        </p:tav>
                                        <p:tav tm="100000">
                                          <p:val>
                                            <p:fltVal val="0"/>
                                          </p:val>
                                        </p:tav>
                                      </p:tavLst>
                                    </p:anim>
                                    <p:anim calcmode="lin" valueType="num">
                                      <p:cBhvr>
                                        <p:cTn id="13" dur="2000" fill="hold"/>
                                        <p:tgtEl>
                                          <p:spTgt spid="4"/>
                                        </p:tgtEl>
                                        <p:attrNameLst>
                                          <p:attrName>ppt_h</p:attrName>
                                        </p:attrNameLst>
                                      </p:cBhvr>
                                      <p:tavLst>
                                        <p:tav tm="0">
                                          <p:val>
                                            <p:fltVal val="0"/>
                                          </p:val>
                                        </p:tav>
                                        <p:tav tm="100000">
                                          <p:val>
                                            <p:strVal val="#ppt_h"/>
                                          </p:val>
                                        </p:tav>
                                      </p:tavLst>
                                    </p:anim>
                                    <p:anim calcmode="lin" valueType="num">
                                      <p:cBhvr>
                                        <p:cTn id="14" dur="2000" fill="hold"/>
                                        <p:tgtEl>
                                          <p:spTgt spid="4"/>
                                        </p:tgtEl>
                                        <p:attrNameLst>
                                          <p:attrName>ppt_w</p:attrName>
                                        </p:attrNameLst>
                                      </p:cBhvr>
                                      <p:tavLst>
                                        <p:tav tm="0">
                                          <p:val>
                                            <p:fltVal val="0"/>
                                          </p:val>
                                        </p:tav>
                                        <p:tav tm="100000">
                                          <p:val>
                                            <p:strVal val="#ppt_w"/>
                                          </p:val>
                                        </p:tav>
                                      </p:tavLst>
                                    </p:anim>
                                  </p:childTnLst>
                                </p:cTn>
                              </p:par>
                            </p:childTnLst>
                          </p:cTn>
                        </p:par>
                        <p:par>
                          <p:cTn id="15" fill="hold">
                            <p:stCondLst>
                              <p:cond delay="4000"/>
                            </p:stCondLst>
                            <p:childTnLst>
                              <p:par>
                                <p:cTn id="16" presetID="35" presetClass="entr" presetSubtype="0" fill="hold"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2000"/>
                                        <p:tgtEl>
                                          <p:spTgt spid="5"/>
                                        </p:tgtEl>
                                      </p:cBhvr>
                                    </p:animEffect>
                                    <p:anim calcmode="lin" valueType="num">
                                      <p:cBhvr>
                                        <p:cTn id="19" dur="2000" fill="hold"/>
                                        <p:tgtEl>
                                          <p:spTgt spid="5"/>
                                        </p:tgtEl>
                                        <p:attrNameLst>
                                          <p:attrName>style.rotation</p:attrName>
                                        </p:attrNameLst>
                                      </p:cBhvr>
                                      <p:tavLst>
                                        <p:tav tm="0">
                                          <p:val>
                                            <p:fltVal val="720"/>
                                          </p:val>
                                        </p:tav>
                                        <p:tav tm="100000">
                                          <p:val>
                                            <p:fltVal val="0"/>
                                          </p:val>
                                        </p:tav>
                                      </p:tavLst>
                                    </p:anim>
                                    <p:anim calcmode="lin" valueType="num">
                                      <p:cBhvr>
                                        <p:cTn id="20" dur="2000" fill="hold"/>
                                        <p:tgtEl>
                                          <p:spTgt spid="5"/>
                                        </p:tgtEl>
                                        <p:attrNameLst>
                                          <p:attrName>ppt_h</p:attrName>
                                        </p:attrNameLst>
                                      </p:cBhvr>
                                      <p:tavLst>
                                        <p:tav tm="0">
                                          <p:val>
                                            <p:fltVal val="0"/>
                                          </p:val>
                                        </p:tav>
                                        <p:tav tm="100000">
                                          <p:val>
                                            <p:strVal val="#ppt_h"/>
                                          </p:val>
                                        </p:tav>
                                      </p:tavLst>
                                    </p:anim>
                                    <p:anim calcmode="lin" valueType="num">
                                      <p:cBhvr>
                                        <p:cTn id="21" dur="2000" fill="hold"/>
                                        <p:tgtEl>
                                          <p:spTgt spid="5"/>
                                        </p:tgtEl>
                                        <p:attrNameLst>
                                          <p:attrName>ppt_w</p:attrName>
                                        </p:attrNameLst>
                                      </p:cBhvr>
                                      <p:tavLst>
                                        <p:tav tm="0">
                                          <p:val>
                                            <p:fltVal val="0"/>
                                          </p:val>
                                        </p:tav>
                                        <p:tav tm="100000">
                                          <p:val>
                                            <p:strVal val="#ppt_w"/>
                                          </p:val>
                                        </p:tav>
                                      </p:tavLst>
                                    </p:anim>
                                  </p:childTnLst>
                                </p:cTn>
                              </p:par>
                            </p:childTnLst>
                          </p:cTn>
                        </p:par>
                        <p:par>
                          <p:cTn id="22" fill="hold">
                            <p:stCondLst>
                              <p:cond delay="6000"/>
                            </p:stCondLst>
                            <p:childTnLst>
                              <p:par>
                                <p:cTn id="23" presetID="35" presetClass="entr" presetSubtype="0" fill="hold" nodeType="after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fade">
                                      <p:cBhvr>
                                        <p:cTn id="25" dur="2000"/>
                                        <p:tgtEl>
                                          <p:spTgt spid="8"/>
                                        </p:tgtEl>
                                      </p:cBhvr>
                                    </p:animEffect>
                                    <p:anim calcmode="lin" valueType="num">
                                      <p:cBhvr>
                                        <p:cTn id="26" dur="2000" fill="hold"/>
                                        <p:tgtEl>
                                          <p:spTgt spid="8"/>
                                        </p:tgtEl>
                                        <p:attrNameLst>
                                          <p:attrName>style.rotation</p:attrName>
                                        </p:attrNameLst>
                                      </p:cBhvr>
                                      <p:tavLst>
                                        <p:tav tm="0">
                                          <p:val>
                                            <p:fltVal val="720"/>
                                          </p:val>
                                        </p:tav>
                                        <p:tav tm="100000">
                                          <p:val>
                                            <p:fltVal val="0"/>
                                          </p:val>
                                        </p:tav>
                                      </p:tavLst>
                                    </p:anim>
                                    <p:anim calcmode="lin" valueType="num">
                                      <p:cBhvr>
                                        <p:cTn id="27" dur="2000" fill="hold"/>
                                        <p:tgtEl>
                                          <p:spTgt spid="8"/>
                                        </p:tgtEl>
                                        <p:attrNameLst>
                                          <p:attrName>ppt_h</p:attrName>
                                        </p:attrNameLst>
                                      </p:cBhvr>
                                      <p:tavLst>
                                        <p:tav tm="0">
                                          <p:val>
                                            <p:fltVal val="0"/>
                                          </p:val>
                                        </p:tav>
                                        <p:tav tm="100000">
                                          <p:val>
                                            <p:strVal val="#ppt_h"/>
                                          </p:val>
                                        </p:tav>
                                      </p:tavLst>
                                    </p:anim>
                                    <p:anim calcmode="lin" valueType="num">
                                      <p:cBhvr>
                                        <p:cTn id="28" dur="2000" fill="hold"/>
                                        <p:tgtEl>
                                          <p:spTgt spid="8"/>
                                        </p:tgtEl>
                                        <p:attrNameLst>
                                          <p:attrName>ppt_w</p:attrName>
                                        </p:attrNameLst>
                                      </p:cBhvr>
                                      <p:tavLst>
                                        <p:tav tm="0">
                                          <p:val>
                                            <p:fltVal val="0"/>
                                          </p:val>
                                        </p:tav>
                                        <p:tav tm="100000">
                                          <p:val>
                                            <p:strVal val="#ppt_w"/>
                                          </p:val>
                                        </p:tav>
                                      </p:tavLst>
                                    </p:anim>
                                  </p:childTnLst>
                                </p:cTn>
                              </p:par>
                            </p:childTnLst>
                          </p:cTn>
                        </p:par>
                        <p:par>
                          <p:cTn id="29" fill="hold">
                            <p:stCondLst>
                              <p:cond delay="8000"/>
                            </p:stCondLst>
                            <p:childTnLst>
                              <p:par>
                                <p:cTn id="30" presetID="35" presetClass="entr" presetSubtype="0" fill="hold" nodeType="after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2000"/>
                                        <p:tgtEl>
                                          <p:spTgt spid="7"/>
                                        </p:tgtEl>
                                      </p:cBhvr>
                                    </p:animEffect>
                                    <p:anim calcmode="lin" valueType="num">
                                      <p:cBhvr>
                                        <p:cTn id="33" dur="2000" fill="hold"/>
                                        <p:tgtEl>
                                          <p:spTgt spid="7"/>
                                        </p:tgtEl>
                                        <p:attrNameLst>
                                          <p:attrName>style.rotation</p:attrName>
                                        </p:attrNameLst>
                                      </p:cBhvr>
                                      <p:tavLst>
                                        <p:tav tm="0">
                                          <p:val>
                                            <p:fltVal val="720"/>
                                          </p:val>
                                        </p:tav>
                                        <p:tav tm="100000">
                                          <p:val>
                                            <p:fltVal val="0"/>
                                          </p:val>
                                        </p:tav>
                                      </p:tavLst>
                                    </p:anim>
                                    <p:anim calcmode="lin" valueType="num">
                                      <p:cBhvr>
                                        <p:cTn id="34" dur="2000" fill="hold"/>
                                        <p:tgtEl>
                                          <p:spTgt spid="7"/>
                                        </p:tgtEl>
                                        <p:attrNameLst>
                                          <p:attrName>ppt_h</p:attrName>
                                        </p:attrNameLst>
                                      </p:cBhvr>
                                      <p:tavLst>
                                        <p:tav tm="0">
                                          <p:val>
                                            <p:fltVal val="0"/>
                                          </p:val>
                                        </p:tav>
                                        <p:tav tm="100000">
                                          <p:val>
                                            <p:strVal val="#ppt_h"/>
                                          </p:val>
                                        </p:tav>
                                      </p:tavLst>
                                    </p:anim>
                                    <p:anim calcmode="lin" valueType="num">
                                      <p:cBhvr>
                                        <p:cTn id="35" dur="2000" fill="hold"/>
                                        <p:tgtEl>
                                          <p:spTgt spid="7"/>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z="6000" b="1" dirty="0" smtClean="0">
                <a:solidFill>
                  <a:srgbClr val="FFFF00"/>
                </a:solidFill>
                <a:effectLst>
                  <a:outerShdw blurRad="38100" dist="38100" dir="2700000" algn="tl">
                    <a:srgbClr val="000000">
                      <a:alpha val="43137"/>
                    </a:srgbClr>
                  </a:outerShdw>
                  <a:reflection blurRad="6350" stA="60000" endA="900" endPos="58000" dir="5400000" sy="-100000" algn="bl" rotWithShape="0"/>
                </a:effectLst>
              </a:rPr>
              <a:t>Творческий</a:t>
            </a:r>
            <a:r>
              <a:rPr lang="ru-RU" dirty="0" smtClean="0">
                <a:solidFill>
                  <a:srgbClr val="FFFF00"/>
                </a:solidFill>
                <a:effectLst>
                  <a:outerShdw blurRad="38100" dist="38100" dir="2700000" algn="tl">
                    <a:srgbClr val="000000">
                      <a:alpha val="43137"/>
                    </a:srgbClr>
                  </a:outerShdw>
                  <a:reflection blurRad="6350" stA="60000" endA="900" endPos="58000" dir="5400000" sy="-100000" algn="bl" rotWithShape="0"/>
                </a:effectLst>
              </a:rPr>
              <a:t> </a:t>
            </a:r>
            <a:r>
              <a:rPr lang="ru-RU" sz="5400" b="1" dirty="0" smtClean="0">
                <a:solidFill>
                  <a:srgbClr val="FFFF00"/>
                </a:solidFill>
                <a:effectLst>
                  <a:outerShdw blurRad="38100" dist="38100" dir="2700000" algn="tl">
                    <a:srgbClr val="000000">
                      <a:alpha val="43137"/>
                    </a:srgbClr>
                  </a:outerShdw>
                  <a:reflection blurRad="6350" stA="60000" endA="900" endPos="58000" dir="5400000" sy="-100000" algn="bl" rotWithShape="0"/>
                </a:effectLst>
              </a:rPr>
              <a:t>блок</a:t>
            </a:r>
            <a:endParaRPr lang="ru-RU" sz="5400" b="1" dirty="0">
              <a:solidFill>
                <a:srgbClr val="FFFF00"/>
              </a:solidFill>
              <a:effectLst>
                <a:outerShdw blurRad="38100" dist="38100" dir="2700000" algn="tl">
                  <a:srgbClr val="000000">
                    <a:alpha val="43137"/>
                  </a:srgbClr>
                </a:outerShdw>
                <a:reflection blurRad="6350" stA="60000" endA="900" endPos="58000" dir="5400000" sy="-100000" algn="bl" rotWithShape="0"/>
              </a:effectLst>
            </a:endParaRPr>
          </a:p>
        </p:txBody>
      </p:sp>
      <p:pic>
        <p:nvPicPr>
          <p:cNvPr id="4" name="Picture 2" descr="E:\фото для презинташки\image038.jpg"/>
          <p:cNvPicPr>
            <a:picLocks noChangeAspect="1" noChangeArrowheads="1"/>
          </p:cNvPicPr>
          <p:nvPr/>
        </p:nvPicPr>
        <p:blipFill>
          <a:blip r:embed="rId2" cstate="email"/>
          <a:srcRect/>
          <a:stretch>
            <a:fillRect/>
          </a:stretch>
        </p:blipFill>
        <p:spPr bwMode="auto">
          <a:xfrm rot="21114653">
            <a:off x="750702" y="1817559"/>
            <a:ext cx="3368044" cy="4149910"/>
          </a:xfrm>
          <a:prstGeom prst="rect">
            <a:avLst/>
          </a:prstGeom>
          <a:ln>
            <a:noFill/>
          </a:ln>
          <a:effectLst>
            <a:softEdge rad="112500"/>
          </a:effectLst>
        </p:spPr>
      </p:pic>
      <p:pic>
        <p:nvPicPr>
          <p:cNvPr id="5" name="Picture 4"/>
          <p:cNvPicPr>
            <a:picLocks noChangeAspect="1" noChangeArrowheads="1"/>
          </p:cNvPicPr>
          <p:nvPr/>
        </p:nvPicPr>
        <p:blipFill>
          <a:blip r:embed="rId3" cstate="email"/>
          <a:srcRect/>
          <a:stretch>
            <a:fillRect/>
          </a:stretch>
        </p:blipFill>
        <p:spPr bwMode="auto">
          <a:xfrm>
            <a:off x="4572000" y="1428736"/>
            <a:ext cx="4262440" cy="2928958"/>
          </a:xfrm>
          <a:prstGeom prst="rect">
            <a:avLst/>
          </a:prstGeom>
          <a:ln>
            <a:noFill/>
          </a:ln>
          <a:effectLst>
            <a:softEdge rad="112500"/>
          </a:effectLst>
        </p:spPr>
      </p:pic>
      <p:pic>
        <p:nvPicPr>
          <p:cNvPr id="6" name="Picture 2"/>
          <p:cNvPicPr>
            <a:picLocks noChangeAspect="1" noChangeArrowheads="1"/>
          </p:cNvPicPr>
          <p:nvPr/>
        </p:nvPicPr>
        <p:blipFill>
          <a:blip r:embed="rId4" cstate="email"/>
          <a:srcRect/>
          <a:stretch>
            <a:fillRect/>
          </a:stretch>
        </p:blipFill>
        <p:spPr bwMode="auto">
          <a:xfrm>
            <a:off x="4429124" y="4156775"/>
            <a:ext cx="4421218" cy="2486935"/>
          </a:xfrm>
          <a:prstGeom prst="rect">
            <a:avLst/>
          </a:prstGeom>
          <a:ln>
            <a:noFill/>
          </a:ln>
          <a:effectLst>
            <a:softEdge rad="112500"/>
          </a:effectLst>
        </p:spPr>
      </p:pic>
      <p:pic>
        <p:nvPicPr>
          <p:cNvPr id="7" name="Picture 4" descr="Сердце"/>
          <p:cNvPicPr>
            <a:picLocks noChangeAspect="1" noChangeArrowheads="1" noCrop="1"/>
          </p:cNvPicPr>
          <p:nvPr/>
        </p:nvPicPr>
        <p:blipFill>
          <a:blip r:embed="rId5"/>
          <a:srcRect/>
          <a:stretch>
            <a:fillRect/>
          </a:stretch>
        </p:blipFill>
        <p:spPr bwMode="auto">
          <a:xfrm>
            <a:off x="214282" y="5500678"/>
            <a:ext cx="1285884" cy="1357322"/>
          </a:xfrm>
          <a:prstGeom prst="rect">
            <a:avLst/>
          </a:prstGeom>
          <a:noFill/>
        </p:spPr>
      </p:pic>
    </p:spTree>
  </p:cSld>
  <p:clrMapOvr>
    <a:masterClrMapping/>
  </p:clrMapOvr>
  <p:transition advClick="0" advTm="5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par>
                          <p:cTn id="8" fill="hold">
                            <p:stCondLst>
                              <p:cond delay="2000"/>
                            </p:stCondLst>
                            <p:childTnLst>
                              <p:par>
                                <p:cTn id="9" presetID="35" presetClass="entr" presetSubtype="0"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2000"/>
                                        <p:tgtEl>
                                          <p:spTgt spid="4"/>
                                        </p:tgtEl>
                                      </p:cBhvr>
                                    </p:animEffect>
                                    <p:anim calcmode="lin" valueType="num">
                                      <p:cBhvr>
                                        <p:cTn id="12" dur="2000" fill="hold"/>
                                        <p:tgtEl>
                                          <p:spTgt spid="4"/>
                                        </p:tgtEl>
                                        <p:attrNameLst>
                                          <p:attrName>style.rotation</p:attrName>
                                        </p:attrNameLst>
                                      </p:cBhvr>
                                      <p:tavLst>
                                        <p:tav tm="0">
                                          <p:val>
                                            <p:fltVal val="720"/>
                                          </p:val>
                                        </p:tav>
                                        <p:tav tm="100000">
                                          <p:val>
                                            <p:fltVal val="0"/>
                                          </p:val>
                                        </p:tav>
                                      </p:tavLst>
                                    </p:anim>
                                    <p:anim calcmode="lin" valueType="num">
                                      <p:cBhvr>
                                        <p:cTn id="13" dur="2000" fill="hold"/>
                                        <p:tgtEl>
                                          <p:spTgt spid="4"/>
                                        </p:tgtEl>
                                        <p:attrNameLst>
                                          <p:attrName>ppt_h</p:attrName>
                                        </p:attrNameLst>
                                      </p:cBhvr>
                                      <p:tavLst>
                                        <p:tav tm="0">
                                          <p:val>
                                            <p:fltVal val="0"/>
                                          </p:val>
                                        </p:tav>
                                        <p:tav tm="100000">
                                          <p:val>
                                            <p:strVal val="#ppt_h"/>
                                          </p:val>
                                        </p:tav>
                                      </p:tavLst>
                                    </p:anim>
                                    <p:anim calcmode="lin" valueType="num">
                                      <p:cBhvr>
                                        <p:cTn id="14" dur="2000" fill="hold"/>
                                        <p:tgtEl>
                                          <p:spTgt spid="4"/>
                                        </p:tgtEl>
                                        <p:attrNameLst>
                                          <p:attrName>ppt_w</p:attrName>
                                        </p:attrNameLst>
                                      </p:cBhvr>
                                      <p:tavLst>
                                        <p:tav tm="0">
                                          <p:val>
                                            <p:fltVal val="0"/>
                                          </p:val>
                                        </p:tav>
                                        <p:tav tm="100000">
                                          <p:val>
                                            <p:strVal val="#ppt_w"/>
                                          </p:val>
                                        </p:tav>
                                      </p:tavLst>
                                    </p:anim>
                                  </p:childTnLst>
                                </p:cTn>
                              </p:par>
                            </p:childTnLst>
                          </p:cTn>
                        </p:par>
                        <p:par>
                          <p:cTn id="15" fill="hold">
                            <p:stCondLst>
                              <p:cond delay="4000"/>
                            </p:stCondLst>
                            <p:childTnLst>
                              <p:par>
                                <p:cTn id="16" presetID="35" presetClass="entr" presetSubtype="0" fill="hold"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2000"/>
                                        <p:tgtEl>
                                          <p:spTgt spid="5"/>
                                        </p:tgtEl>
                                      </p:cBhvr>
                                    </p:animEffect>
                                    <p:anim calcmode="lin" valueType="num">
                                      <p:cBhvr>
                                        <p:cTn id="19" dur="2000" fill="hold"/>
                                        <p:tgtEl>
                                          <p:spTgt spid="5"/>
                                        </p:tgtEl>
                                        <p:attrNameLst>
                                          <p:attrName>style.rotation</p:attrName>
                                        </p:attrNameLst>
                                      </p:cBhvr>
                                      <p:tavLst>
                                        <p:tav tm="0">
                                          <p:val>
                                            <p:fltVal val="720"/>
                                          </p:val>
                                        </p:tav>
                                        <p:tav tm="100000">
                                          <p:val>
                                            <p:fltVal val="0"/>
                                          </p:val>
                                        </p:tav>
                                      </p:tavLst>
                                    </p:anim>
                                    <p:anim calcmode="lin" valueType="num">
                                      <p:cBhvr>
                                        <p:cTn id="20" dur="2000" fill="hold"/>
                                        <p:tgtEl>
                                          <p:spTgt spid="5"/>
                                        </p:tgtEl>
                                        <p:attrNameLst>
                                          <p:attrName>ppt_h</p:attrName>
                                        </p:attrNameLst>
                                      </p:cBhvr>
                                      <p:tavLst>
                                        <p:tav tm="0">
                                          <p:val>
                                            <p:fltVal val="0"/>
                                          </p:val>
                                        </p:tav>
                                        <p:tav tm="100000">
                                          <p:val>
                                            <p:strVal val="#ppt_h"/>
                                          </p:val>
                                        </p:tav>
                                      </p:tavLst>
                                    </p:anim>
                                    <p:anim calcmode="lin" valueType="num">
                                      <p:cBhvr>
                                        <p:cTn id="21" dur="2000" fill="hold"/>
                                        <p:tgtEl>
                                          <p:spTgt spid="5"/>
                                        </p:tgtEl>
                                        <p:attrNameLst>
                                          <p:attrName>ppt_w</p:attrName>
                                        </p:attrNameLst>
                                      </p:cBhvr>
                                      <p:tavLst>
                                        <p:tav tm="0">
                                          <p:val>
                                            <p:fltVal val="0"/>
                                          </p:val>
                                        </p:tav>
                                        <p:tav tm="100000">
                                          <p:val>
                                            <p:strVal val="#ppt_w"/>
                                          </p:val>
                                        </p:tav>
                                      </p:tavLst>
                                    </p:anim>
                                  </p:childTnLst>
                                </p:cTn>
                              </p:par>
                            </p:childTnLst>
                          </p:cTn>
                        </p:par>
                        <p:par>
                          <p:cTn id="22" fill="hold">
                            <p:stCondLst>
                              <p:cond delay="6000"/>
                            </p:stCondLst>
                            <p:childTnLst>
                              <p:par>
                                <p:cTn id="23" presetID="35" presetClass="entr" presetSubtype="0"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2000"/>
                                        <p:tgtEl>
                                          <p:spTgt spid="6"/>
                                        </p:tgtEl>
                                      </p:cBhvr>
                                    </p:animEffect>
                                    <p:anim calcmode="lin" valueType="num">
                                      <p:cBhvr>
                                        <p:cTn id="26" dur="2000" fill="hold"/>
                                        <p:tgtEl>
                                          <p:spTgt spid="6"/>
                                        </p:tgtEl>
                                        <p:attrNameLst>
                                          <p:attrName>style.rotation</p:attrName>
                                        </p:attrNameLst>
                                      </p:cBhvr>
                                      <p:tavLst>
                                        <p:tav tm="0">
                                          <p:val>
                                            <p:fltVal val="720"/>
                                          </p:val>
                                        </p:tav>
                                        <p:tav tm="100000">
                                          <p:val>
                                            <p:fltVal val="0"/>
                                          </p:val>
                                        </p:tav>
                                      </p:tavLst>
                                    </p:anim>
                                    <p:anim calcmode="lin" valueType="num">
                                      <p:cBhvr>
                                        <p:cTn id="27" dur="2000" fill="hold"/>
                                        <p:tgtEl>
                                          <p:spTgt spid="6"/>
                                        </p:tgtEl>
                                        <p:attrNameLst>
                                          <p:attrName>ppt_h</p:attrName>
                                        </p:attrNameLst>
                                      </p:cBhvr>
                                      <p:tavLst>
                                        <p:tav tm="0">
                                          <p:val>
                                            <p:fltVal val="0"/>
                                          </p:val>
                                        </p:tav>
                                        <p:tav tm="100000">
                                          <p:val>
                                            <p:strVal val="#ppt_h"/>
                                          </p:val>
                                        </p:tav>
                                      </p:tavLst>
                                    </p:anim>
                                    <p:anim calcmode="lin" valueType="num">
                                      <p:cBhvr>
                                        <p:cTn id="28" dur="2000" fill="hold"/>
                                        <p:tgtEl>
                                          <p:spTgt spid="6"/>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28596" y="357166"/>
            <a:ext cx="8286808" cy="1200329"/>
          </a:xfrm>
          <a:prstGeom prst="rect">
            <a:avLst/>
          </a:prstGeom>
        </p:spPr>
        <p:txBody>
          <a:bodyPr wrap="square">
            <a:spAutoFit/>
          </a:bodyPr>
          <a:lstStyle/>
          <a:p>
            <a:r>
              <a:rPr lang="ru-RU" b="1" dirty="0">
                <a:solidFill>
                  <a:schemeClr val="bg1"/>
                </a:solidFill>
              </a:rPr>
              <a:t>Периодичность и тематика встреч, а также выбор форм и методов работы с замещающими родителями определялись запросами самих участников Клуба.  В заседаниях,  конкурсах, акциях, праздниках за время работы Клуба участниками стали  306 замещающих семей</a:t>
            </a:r>
          </a:p>
        </p:txBody>
      </p:sp>
      <p:pic>
        <p:nvPicPr>
          <p:cNvPr id="5" name="Picture 2" descr="E:\фото сжатые аллея\DSC03600.JPG"/>
          <p:cNvPicPr>
            <a:picLocks noChangeAspect="1" noChangeArrowheads="1"/>
          </p:cNvPicPr>
          <p:nvPr/>
        </p:nvPicPr>
        <p:blipFill>
          <a:blip r:embed="rId2" cstate="email"/>
          <a:srcRect/>
          <a:stretch>
            <a:fillRect/>
          </a:stretch>
        </p:blipFill>
        <p:spPr bwMode="auto">
          <a:xfrm rot="21109970">
            <a:off x="226165" y="1776594"/>
            <a:ext cx="4152456" cy="2871611"/>
          </a:xfrm>
          <a:prstGeom prst="rect">
            <a:avLst/>
          </a:prstGeom>
          <a:ln>
            <a:noFill/>
          </a:ln>
          <a:effectLst>
            <a:softEdge rad="112500"/>
          </a:effectLst>
        </p:spPr>
      </p:pic>
      <p:pic>
        <p:nvPicPr>
          <p:cNvPr id="6" name="Picture 7" descr="E:\мероприятия проекта\01.06.15 праздник\2015-06-01\DSC03811.JPG"/>
          <p:cNvPicPr>
            <a:picLocks noChangeAspect="1" noChangeArrowheads="1"/>
          </p:cNvPicPr>
          <p:nvPr/>
        </p:nvPicPr>
        <p:blipFill>
          <a:blip r:embed="rId3" cstate="email"/>
          <a:srcRect/>
          <a:stretch>
            <a:fillRect/>
          </a:stretch>
        </p:blipFill>
        <p:spPr>
          <a:xfrm>
            <a:off x="3726060" y="1500174"/>
            <a:ext cx="4953034" cy="3000396"/>
          </a:xfrm>
          <a:prstGeom prst="rect">
            <a:avLst/>
          </a:prstGeom>
          <a:ln>
            <a:noFill/>
          </a:ln>
          <a:effectLst>
            <a:softEdge rad="112500"/>
          </a:effectLst>
        </p:spPr>
      </p:pic>
      <p:pic>
        <p:nvPicPr>
          <p:cNvPr id="7" name="Picture 6" descr="E:\фото сжатые аллея\DSC03415.JPG"/>
          <p:cNvPicPr>
            <a:picLocks noChangeAspect="1" noChangeArrowheads="1"/>
          </p:cNvPicPr>
          <p:nvPr/>
        </p:nvPicPr>
        <p:blipFill>
          <a:blip r:embed="rId4" cstate="email"/>
          <a:srcRect/>
          <a:stretch>
            <a:fillRect/>
          </a:stretch>
        </p:blipFill>
        <p:spPr bwMode="auto">
          <a:xfrm>
            <a:off x="1357290" y="4143379"/>
            <a:ext cx="3714776" cy="2646897"/>
          </a:xfrm>
          <a:prstGeom prst="rect">
            <a:avLst/>
          </a:prstGeom>
          <a:ln>
            <a:noFill/>
          </a:ln>
          <a:effectLst>
            <a:softEdge rad="112500"/>
          </a:effectLst>
        </p:spPr>
      </p:pic>
      <p:pic>
        <p:nvPicPr>
          <p:cNvPr id="8" name="Picture 2" descr="C:\Users\Q\Desktop\SAM_0988.JPG"/>
          <p:cNvPicPr>
            <a:picLocks noChangeAspect="1" noChangeArrowheads="1"/>
          </p:cNvPicPr>
          <p:nvPr/>
        </p:nvPicPr>
        <p:blipFill>
          <a:blip r:embed="rId5" cstate="email"/>
          <a:srcRect/>
          <a:stretch>
            <a:fillRect/>
          </a:stretch>
        </p:blipFill>
        <p:spPr bwMode="auto">
          <a:xfrm>
            <a:off x="4817621" y="3922113"/>
            <a:ext cx="4326379" cy="2935887"/>
          </a:xfrm>
          <a:prstGeom prst="rect">
            <a:avLst/>
          </a:prstGeom>
          <a:ln>
            <a:noFill/>
          </a:ln>
          <a:effectLst>
            <a:softEdge rad="112500"/>
          </a:effectLst>
        </p:spPr>
      </p:pic>
      <p:pic>
        <p:nvPicPr>
          <p:cNvPr id="9" name="Picture 4" descr="Сердце"/>
          <p:cNvPicPr>
            <a:picLocks noChangeAspect="1" noChangeArrowheads="1" noCrop="1"/>
          </p:cNvPicPr>
          <p:nvPr/>
        </p:nvPicPr>
        <p:blipFill>
          <a:blip r:embed="rId6"/>
          <a:srcRect/>
          <a:stretch>
            <a:fillRect/>
          </a:stretch>
        </p:blipFill>
        <p:spPr bwMode="auto">
          <a:xfrm>
            <a:off x="0" y="5214950"/>
            <a:ext cx="1285884" cy="1357322"/>
          </a:xfrm>
          <a:prstGeom prst="rect">
            <a:avLst/>
          </a:prstGeom>
          <a:noFill/>
        </p:spPr>
      </p:pic>
    </p:spTree>
  </p:cSld>
  <p:clrMapOvr>
    <a:masterClrMapping/>
  </p:clrMapOvr>
  <p:transition advClick="0" advTm="8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par>
                          <p:cTn id="8" fill="hold">
                            <p:stCondLst>
                              <p:cond delay="2000"/>
                            </p:stCondLst>
                            <p:childTnLst>
                              <p:par>
                                <p:cTn id="9" presetID="35"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2000"/>
                                        <p:tgtEl>
                                          <p:spTgt spid="5"/>
                                        </p:tgtEl>
                                      </p:cBhvr>
                                    </p:animEffect>
                                    <p:anim calcmode="lin" valueType="num">
                                      <p:cBhvr>
                                        <p:cTn id="12" dur="2000" fill="hold"/>
                                        <p:tgtEl>
                                          <p:spTgt spid="5"/>
                                        </p:tgtEl>
                                        <p:attrNameLst>
                                          <p:attrName>style.rotation</p:attrName>
                                        </p:attrNameLst>
                                      </p:cBhvr>
                                      <p:tavLst>
                                        <p:tav tm="0">
                                          <p:val>
                                            <p:fltVal val="720"/>
                                          </p:val>
                                        </p:tav>
                                        <p:tav tm="100000">
                                          <p:val>
                                            <p:fltVal val="0"/>
                                          </p:val>
                                        </p:tav>
                                      </p:tavLst>
                                    </p:anim>
                                    <p:anim calcmode="lin" valueType="num">
                                      <p:cBhvr>
                                        <p:cTn id="13" dur="2000" fill="hold"/>
                                        <p:tgtEl>
                                          <p:spTgt spid="5"/>
                                        </p:tgtEl>
                                        <p:attrNameLst>
                                          <p:attrName>ppt_h</p:attrName>
                                        </p:attrNameLst>
                                      </p:cBhvr>
                                      <p:tavLst>
                                        <p:tav tm="0">
                                          <p:val>
                                            <p:fltVal val="0"/>
                                          </p:val>
                                        </p:tav>
                                        <p:tav tm="100000">
                                          <p:val>
                                            <p:strVal val="#ppt_h"/>
                                          </p:val>
                                        </p:tav>
                                      </p:tavLst>
                                    </p:anim>
                                    <p:anim calcmode="lin" valueType="num">
                                      <p:cBhvr>
                                        <p:cTn id="14" dur="2000" fill="hold"/>
                                        <p:tgtEl>
                                          <p:spTgt spid="5"/>
                                        </p:tgtEl>
                                        <p:attrNameLst>
                                          <p:attrName>ppt_w</p:attrName>
                                        </p:attrNameLst>
                                      </p:cBhvr>
                                      <p:tavLst>
                                        <p:tav tm="0">
                                          <p:val>
                                            <p:fltVal val="0"/>
                                          </p:val>
                                        </p:tav>
                                        <p:tav tm="100000">
                                          <p:val>
                                            <p:strVal val="#ppt_w"/>
                                          </p:val>
                                        </p:tav>
                                      </p:tavLst>
                                    </p:anim>
                                  </p:childTnLst>
                                </p:cTn>
                              </p:par>
                            </p:childTnLst>
                          </p:cTn>
                        </p:par>
                        <p:par>
                          <p:cTn id="15" fill="hold">
                            <p:stCondLst>
                              <p:cond delay="4000"/>
                            </p:stCondLst>
                            <p:childTnLst>
                              <p:par>
                                <p:cTn id="16" presetID="35" presetClass="entr" presetSubtype="0" fill="hold" nodeType="after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fade">
                                      <p:cBhvr>
                                        <p:cTn id="18" dur="2000"/>
                                        <p:tgtEl>
                                          <p:spTgt spid="6"/>
                                        </p:tgtEl>
                                      </p:cBhvr>
                                    </p:animEffect>
                                    <p:anim calcmode="lin" valueType="num">
                                      <p:cBhvr>
                                        <p:cTn id="19" dur="2000" fill="hold"/>
                                        <p:tgtEl>
                                          <p:spTgt spid="6"/>
                                        </p:tgtEl>
                                        <p:attrNameLst>
                                          <p:attrName>style.rotation</p:attrName>
                                        </p:attrNameLst>
                                      </p:cBhvr>
                                      <p:tavLst>
                                        <p:tav tm="0">
                                          <p:val>
                                            <p:fltVal val="720"/>
                                          </p:val>
                                        </p:tav>
                                        <p:tav tm="100000">
                                          <p:val>
                                            <p:fltVal val="0"/>
                                          </p:val>
                                        </p:tav>
                                      </p:tavLst>
                                    </p:anim>
                                    <p:anim calcmode="lin" valueType="num">
                                      <p:cBhvr>
                                        <p:cTn id="20" dur="2000" fill="hold"/>
                                        <p:tgtEl>
                                          <p:spTgt spid="6"/>
                                        </p:tgtEl>
                                        <p:attrNameLst>
                                          <p:attrName>ppt_h</p:attrName>
                                        </p:attrNameLst>
                                      </p:cBhvr>
                                      <p:tavLst>
                                        <p:tav tm="0">
                                          <p:val>
                                            <p:fltVal val="0"/>
                                          </p:val>
                                        </p:tav>
                                        <p:tav tm="100000">
                                          <p:val>
                                            <p:strVal val="#ppt_h"/>
                                          </p:val>
                                        </p:tav>
                                      </p:tavLst>
                                    </p:anim>
                                    <p:anim calcmode="lin" valueType="num">
                                      <p:cBhvr>
                                        <p:cTn id="21" dur="2000" fill="hold"/>
                                        <p:tgtEl>
                                          <p:spTgt spid="6"/>
                                        </p:tgtEl>
                                        <p:attrNameLst>
                                          <p:attrName>ppt_w</p:attrName>
                                        </p:attrNameLst>
                                      </p:cBhvr>
                                      <p:tavLst>
                                        <p:tav tm="0">
                                          <p:val>
                                            <p:fltVal val="0"/>
                                          </p:val>
                                        </p:tav>
                                        <p:tav tm="100000">
                                          <p:val>
                                            <p:strVal val="#ppt_w"/>
                                          </p:val>
                                        </p:tav>
                                      </p:tavLst>
                                    </p:anim>
                                  </p:childTnLst>
                                </p:cTn>
                              </p:par>
                            </p:childTnLst>
                          </p:cTn>
                        </p:par>
                        <p:par>
                          <p:cTn id="22" fill="hold">
                            <p:stCondLst>
                              <p:cond delay="6000"/>
                            </p:stCondLst>
                            <p:childTnLst>
                              <p:par>
                                <p:cTn id="23" presetID="35" presetClass="entr" presetSubtype="0" fill="hold" nodeType="afterEffect">
                                  <p:stCondLst>
                                    <p:cond delay="0"/>
                                  </p:stCondLst>
                                  <p:childTnLst>
                                    <p:set>
                                      <p:cBhvr>
                                        <p:cTn id="24" dur="1" fill="hold">
                                          <p:stCondLst>
                                            <p:cond delay="0"/>
                                          </p:stCondLst>
                                        </p:cTn>
                                        <p:tgtEl>
                                          <p:spTgt spid="7"/>
                                        </p:tgtEl>
                                        <p:attrNameLst>
                                          <p:attrName>style.visibility</p:attrName>
                                        </p:attrNameLst>
                                      </p:cBhvr>
                                      <p:to>
                                        <p:strVal val="visible"/>
                                      </p:to>
                                    </p:set>
                                    <p:animEffect transition="in" filter="fade">
                                      <p:cBhvr>
                                        <p:cTn id="25" dur="2000"/>
                                        <p:tgtEl>
                                          <p:spTgt spid="7"/>
                                        </p:tgtEl>
                                      </p:cBhvr>
                                    </p:animEffect>
                                    <p:anim calcmode="lin" valueType="num">
                                      <p:cBhvr>
                                        <p:cTn id="26" dur="2000" fill="hold"/>
                                        <p:tgtEl>
                                          <p:spTgt spid="7"/>
                                        </p:tgtEl>
                                        <p:attrNameLst>
                                          <p:attrName>style.rotation</p:attrName>
                                        </p:attrNameLst>
                                      </p:cBhvr>
                                      <p:tavLst>
                                        <p:tav tm="0">
                                          <p:val>
                                            <p:fltVal val="720"/>
                                          </p:val>
                                        </p:tav>
                                        <p:tav tm="100000">
                                          <p:val>
                                            <p:fltVal val="0"/>
                                          </p:val>
                                        </p:tav>
                                      </p:tavLst>
                                    </p:anim>
                                    <p:anim calcmode="lin" valueType="num">
                                      <p:cBhvr>
                                        <p:cTn id="27" dur="2000" fill="hold"/>
                                        <p:tgtEl>
                                          <p:spTgt spid="7"/>
                                        </p:tgtEl>
                                        <p:attrNameLst>
                                          <p:attrName>ppt_h</p:attrName>
                                        </p:attrNameLst>
                                      </p:cBhvr>
                                      <p:tavLst>
                                        <p:tav tm="0">
                                          <p:val>
                                            <p:fltVal val="0"/>
                                          </p:val>
                                        </p:tav>
                                        <p:tav tm="100000">
                                          <p:val>
                                            <p:strVal val="#ppt_h"/>
                                          </p:val>
                                        </p:tav>
                                      </p:tavLst>
                                    </p:anim>
                                    <p:anim calcmode="lin" valueType="num">
                                      <p:cBhvr>
                                        <p:cTn id="28" dur="2000" fill="hold"/>
                                        <p:tgtEl>
                                          <p:spTgt spid="7"/>
                                        </p:tgtEl>
                                        <p:attrNameLst>
                                          <p:attrName>ppt_w</p:attrName>
                                        </p:attrNameLst>
                                      </p:cBhvr>
                                      <p:tavLst>
                                        <p:tav tm="0">
                                          <p:val>
                                            <p:fltVal val="0"/>
                                          </p:val>
                                        </p:tav>
                                        <p:tav tm="100000">
                                          <p:val>
                                            <p:strVal val="#ppt_w"/>
                                          </p:val>
                                        </p:tav>
                                      </p:tavLst>
                                    </p:anim>
                                  </p:childTnLst>
                                </p:cTn>
                              </p:par>
                            </p:childTnLst>
                          </p:cTn>
                        </p:par>
                        <p:par>
                          <p:cTn id="29" fill="hold">
                            <p:stCondLst>
                              <p:cond delay="8000"/>
                            </p:stCondLst>
                            <p:childTnLst>
                              <p:par>
                                <p:cTn id="30" presetID="35" presetClass="entr" presetSubtype="0" fill="hold" nodeType="afterEffect">
                                  <p:stCondLst>
                                    <p:cond delay="0"/>
                                  </p:stCondLst>
                                  <p:childTnLst>
                                    <p:set>
                                      <p:cBhvr>
                                        <p:cTn id="31" dur="1" fill="hold">
                                          <p:stCondLst>
                                            <p:cond delay="0"/>
                                          </p:stCondLst>
                                        </p:cTn>
                                        <p:tgtEl>
                                          <p:spTgt spid="8"/>
                                        </p:tgtEl>
                                        <p:attrNameLst>
                                          <p:attrName>style.visibility</p:attrName>
                                        </p:attrNameLst>
                                      </p:cBhvr>
                                      <p:to>
                                        <p:strVal val="visible"/>
                                      </p:to>
                                    </p:set>
                                    <p:animEffect transition="in" filter="fade">
                                      <p:cBhvr>
                                        <p:cTn id="32" dur="2000"/>
                                        <p:tgtEl>
                                          <p:spTgt spid="8"/>
                                        </p:tgtEl>
                                      </p:cBhvr>
                                    </p:animEffect>
                                    <p:anim calcmode="lin" valueType="num">
                                      <p:cBhvr>
                                        <p:cTn id="33" dur="2000" fill="hold"/>
                                        <p:tgtEl>
                                          <p:spTgt spid="8"/>
                                        </p:tgtEl>
                                        <p:attrNameLst>
                                          <p:attrName>style.rotation</p:attrName>
                                        </p:attrNameLst>
                                      </p:cBhvr>
                                      <p:tavLst>
                                        <p:tav tm="0">
                                          <p:val>
                                            <p:fltVal val="720"/>
                                          </p:val>
                                        </p:tav>
                                        <p:tav tm="100000">
                                          <p:val>
                                            <p:fltVal val="0"/>
                                          </p:val>
                                        </p:tav>
                                      </p:tavLst>
                                    </p:anim>
                                    <p:anim calcmode="lin" valueType="num">
                                      <p:cBhvr>
                                        <p:cTn id="34" dur="2000" fill="hold"/>
                                        <p:tgtEl>
                                          <p:spTgt spid="8"/>
                                        </p:tgtEl>
                                        <p:attrNameLst>
                                          <p:attrName>ppt_h</p:attrName>
                                        </p:attrNameLst>
                                      </p:cBhvr>
                                      <p:tavLst>
                                        <p:tav tm="0">
                                          <p:val>
                                            <p:fltVal val="0"/>
                                          </p:val>
                                        </p:tav>
                                        <p:tav tm="100000">
                                          <p:val>
                                            <p:strVal val="#ppt_h"/>
                                          </p:val>
                                        </p:tav>
                                      </p:tavLst>
                                    </p:anim>
                                    <p:anim calcmode="lin" valueType="num">
                                      <p:cBhvr>
                                        <p:cTn id="35" dur="2000" fill="hold"/>
                                        <p:tgtEl>
                                          <p:spTgt spid="8"/>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14282" y="3286124"/>
            <a:ext cx="6929486" cy="1477328"/>
          </a:xfrm>
          <a:prstGeom prst="rect">
            <a:avLst/>
          </a:prstGeom>
        </p:spPr>
        <p:txBody>
          <a:bodyPr wrap="square">
            <a:spAutoFit/>
          </a:bodyPr>
          <a:lstStyle/>
          <a:p>
            <a:pPr algn="just">
              <a:buNone/>
            </a:pPr>
            <a:r>
              <a:rPr lang="ru-RU" b="1" dirty="0" smtClean="0">
                <a:solidFill>
                  <a:schemeClr val="bg1"/>
                </a:solidFill>
              </a:rPr>
              <a:t>В связи с отдаленностью поселений не всегда есть возможность замещающим семьям выехать на заседания Клуба. Поэтому у специалистов Службы появилась идея создать клубы на территориях сельских поселений района им. Лазо.  Родители идею эту поддержали. </a:t>
            </a:r>
          </a:p>
        </p:txBody>
      </p:sp>
      <p:pic>
        <p:nvPicPr>
          <p:cNvPr id="5" name="Picture 6" descr="информационная встреча"/>
          <p:cNvPicPr>
            <a:picLocks noChangeAspect="1" noChangeArrowheads="1"/>
          </p:cNvPicPr>
          <p:nvPr/>
        </p:nvPicPr>
        <p:blipFill>
          <a:blip r:embed="rId2" cstate="email"/>
          <a:srcRect/>
          <a:stretch>
            <a:fillRect/>
          </a:stretch>
        </p:blipFill>
        <p:spPr bwMode="auto">
          <a:xfrm rot="21175772">
            <a:off x="158520" y="269894"/>
            <a:ext cx="4561838" cy="2857496"/>
          </a:xfrm>
          <a:prstGeom prst="rect">
            <a:avLst/>
          </a:prstGeom>
          <a:ln>
            <a:noFill/>
          </a:ln>
          <a:effectLst>
            <a:softEdge rad="112500"/>
          </a:effectLst>
        </p:spPr>
      </p:pic>
      <p:pic>
        <p:nvPicPr>
          <p:cNvPr id="6" name="Picture 4" descr="F:\DCIM\100PHOTO\SAM_1405.JPG"/>
          <p:cNvPicPr>
            <a:picLocks noChangeAspect="1" noChangeArrowheads="1"/>
          </p:cNvPicPr>
          <p:nvPr/>
        </p:nvPicPr>
        <p:blipFill>
          <a:blip r:embed="rId3" cstate="email"/>
          <a:srcRect/>
          <a:stretch>
            <a:fillRect/>
          </a:stretch>
        </p:blipFill>
        <p:spPr bwMode="auto">
          <a:xfrm rot="459291">
            <a:off x="4489300" y="285302"/>
            <a:ext cx="4479583" cy="2928958"/>
          </a:xfrm>
          <a:prstGeom prst="rect">
            <a:avLst/>
          </a:prstGeom>
          <a:ln>
            <a:noFill/>
          </a:ln>
          <a:effectLst>
            <a:softEdge rad="112500"/>
          </a:effectLst>
        </p:spPr>
      </p:pic>
      <p:pic>
        <p:nvPicPr>
          <p:cNvPr id="8" name="Picture 2" descr="E:\фото для презинташки\302.jpg"/>
          <p:cNvPicPr>
            <a:picLocks noGrp="1" noChangeAspect="1" noChangeArrowheads="1"/>
          </p:cNvPicPr>
          <p:nvPr>
            <p:ph idx="1"/>
          </p:nvPr>
        </p:nvPicPr>
        <p:blipFill>
          <a:blip r:embed="rId4" cstate="email"/>
          <a:srcRect/>
          <a:stretch>
            <a:fillRect/>
          </a:stretch>
        </p:blipFill>
        <p:spPr bwMode="auto">
          <a:xfrm>
            <a:off x="4786314" y="4429132"/>
            <a:ext cx="3817858" cy="2428868"/>
          </a:xfrm>
          <a:prstGeom prst="rect">
            <a:avLst/>
          </a:prstGeom>
          <a:ln>
            <a:noFill/>
          </a:ln>
          <a:effectLst>
            <a:softEdge rad="112500"/>
          </a:effectLst>
        </p:spPr>
      </p:pic>
      <p:pic>
        <p:nvPicPr>
          <p:cNvPr id="9" name="Picture 4" descr="Сердце"/>
          <p:cNvPicPr>
            <a:picLocks noChangeAspect="1" noChangeArrowheads="1" noCrop="1"/>
          </p:cNvPicPr>
          <p:nvPr/>
        </p:nvPicPr>
        <p:blipFill>
          <a:blip r:embed="rId5"/>
          <a:srcRect/>
          <a:stretch>
            <a:fillRect/>
          </a:stretch>
        </p:blipFill>
        <p:spPr bwMode="auto">
          <a:xfrm>
            <a:off x="642910" y="5143512"/>
            <a:ext cx="1285884" cy="1357322"/>
          </a:xfrm>
          <a:prstGeom prst="rect">
            <a:avLst/>
          </a:prstGeom>
          <a:noFill/>
        </p:spPr>
      </p:pic>
    </p:spTree>
  </p:cSld>
  <p:clrMapOvr>
    <a:masterClrMapping/>
  </p:clrMapOvr>
  <p:transition advClick="0" advTm="8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2000"/>
                                        <p:tgtEl>
                                          <p:spTgt spid="4"/>
                                        </p:tgtEl>
                                      </p:cBhvr>
                                    </p:animEffect>
                                    <p:anim calcmode="lin" valueType="num">
                                      <p:cBhvr>
                                        <p:cTn id="8" dur="2000" fill="hold"/>
                                        <p:tgtEl>
                                          <p:spTgt spid="4"/>
                                        </p:tgtEl>
                                        <p:attrNameLst>
                                          <p:attrName>style.rotation</p:attrName>
                                        </p:attrNameLst>
                                      </p:cBhvr>
                                      <p:tavLst>
                                        <p:tav tm="0">
                                          <p:val>
                                            <p:fltVal val="720"/>
                                          </p:val>
                                        </p:tav>
                                        <p:tav tm="100000">
                                          <p:val>
                                            <p:fltVal val="0"/>
                                          </p:val>
                                        </p:tav>
                                      </p:tavLst>
                                    </p:anim>
                                    <p:anim calcmode="lin" valueType="num">
                                      <p:cBhvr>
                                        <p:cTn id="9" dur="2000" fill="hold"/>
                                        <p:tgtEl>
                                          <p:spTgt spid="4"/>
                                        </p:tgtEl>
                                        <p:attrNameLst>
                                          <p:attrName>ppt_h</p:attrName>
                                        </p:attrNameLst>
                                      </p:cBhvr>
                                      <p:tavLst>
                                        <p:tav tm="0">
                                          <p:val>
                                            <p:fltVal val="0"/>
                                          </p:val>
                                        </p:tav>
                                        <p:tav tm="100000">
                                          <p:val>
                                            <p:strVal val="#ppt_h"/>
                                          </p:val>
                                        </p:tav>
                                      </p:tavLst>
                                    </p:anim>
                                    <p:anim calcmode="lin" valueType="num">
                                      <p:cBhvr>
                                        <p:cTn id="10" dur="2000" fill="hold"/>
                                        <p:tgtEl>
                                          <p:spTgt spid="4"/>
                                        </p:tgtEl>
                                        <p:attrNameLst>
                                          <p:attrName>ppt_w</p:attrName>
                                        </p:attrNameLst>
                                      </p:cBhvr>
                                      <p:tavLst>
                                        <p:tav tm="0">
                                          <p:val>
                                            <p:fltVal val="0"/>
                                          </p:val>
                                        </p:tav>
                                        <p:tav tm="100000">
                                          <p:val>
                                            <p:strVal val="#ppt_w"/>
                                          </p:val>
                                        </p:tav>
                                      </p:tavLst>
                                    </p:anim>
                                  </p:childTnLst>
                                </p:cTn>
                              </p:par>
                            </p:childTnLst>
                          </p:cTn>
                        </p:par>
                        <p:par>
                          <p:cTn id="11" fill="hold">
                            <p:stCondLst>
                              <p:cond delay="2000"/>
                            </p:stCondLst>
                            <p:childTnLst>
                              <p:par>
                                <p:cTn id="12" presetID="35" presetClass="entr" presetSubtype="0" fill="hold" nodeType="afterEffect">
                                  <p:stCondLst>
                                    <p:cond delay="0"/>
                                  </p:stCondLst>
                                  <p:childTnLst>
                                    <p:set>
                                      <p:cBhvr>
                                        <p:cTn id="13" dur="1" fill="hold">
                                          <p:stCondLst>
                                            <p:cond delay="0"/>
                                          </p:stCondLst>
                                        </p:cTn>
                                        <p:tgtEl>
                                          <p:spTgt spid="5"/>
                                        </p:tgtEl>
                                        <p:attrNameLst>
                                          <p:attrName>style.visibility</p:attrName>
                                        </p:attrNameLst>
                                      </p:cBhvr>
                                      <p:to>
                                        <p:strVal val="visible"/>
                                      </p:to>
                                    </p:set>
                                    <p:animEffect transition="in" filter="fade">
                                      <p:cBhvr>
                                        <p:cTn id="14" dur="2000"/>
                                        <p:tgtEl>
                                          <p:spTgt spid="5"/>
                                        </p:tgtEl>
                                      </p:cBhvr>
                                    </p:animEffect>
                                    <p:anim calcmode="lin" valueType="num">
                                      <p:cBhvr>
                                        <p:cTn id="15" dur="2000" fill="hold"/>
                                        <p:tgtEl>
                                          <p:spTgt spid="5"/>
                                        </p:tgtEl>
                                        <p:attrNameLst>
                                          <p:attrName>style.rotation</p:attrName>
                                        </p:attrNameLst>
                                      </p:cBhvr>
                                      <p:tavLst>
                                        <p:tav tm="0">
                                          <p:val>
                                            <p:fltVal val="720"/>
                                          </p:val>
                                        </p:tav>
                                        <p:tav tm="100000">
                                          <p:val>
                                            <p:fltVal val="0"/>
                                          </p:val>
                                        </p:tav>
                                      </p:tavLst>
                                    </p:anim>
                                    <p:anim calcmode="lin" valueType="num">
                                      <p:cBhvr>
                                        <p:cTn id="16" dur="2000" fill="hold"/>
                                        <p:tgtEl>
                                          <p:spTgt spid="5"/>
                                        </p:tgtEl>
                                        <p:attrNameLst>
                                          <p:attrName>ppt_h</p:attrName>
                                        </p:attrNameLst>
                                      </p:cBhvr>
                                      <p:tavLst>
                                        <p:tav tm="0">
                                          <p:val>
                                            <p:fltVal val="0"/>
                                          </p:val>
                                        </p:tav>
                                        <p:tav tm="100000">
                                          <p:val>
                                            <p:strVal val="#ppt_h"/>
                                          </p:val>
                                        </p:tav>
                                      </p:tavLst>
                                    </p:anim>
                                    <p:anim calcmode="lin" valueType="num">
                                      <p:cBhvr>
                                        <p:cTn id="17" dur="2000" fill="hold"/>
                                        <p:tgtEl>
                                          <p:spTgt spid="5"/>
                                        </p:tgtEl>
                                        <p:attrNameLst>
                                          <p:attrName>ppt_w</p:attrName>
                                        </p:attrNameLst>
                                      </p:cBhvr>
                                      <p:tavLst>
                                        <p:tav tm="0">
                                          <p:val>
                                            <p:fltVal val="0"/>
                                          </p:val>
                                        </p:tav>
                                        <p:tav tm="100000">
                                          <p:val>
                                            <p:strVal val="#ppt_w"/>
                                          </p:val>
                                        </p:tav>
                                      </p:tavLst>
                                    </p:anim>
                                  </p:childTnLst>
                                </p:cTn>
                              </p:par>
                            </p:childTnLst>
                          </p:cTn>
                        </p:par>
                        <p:par>
                          <p:cTn id="18" fill="hold">
                            <p:stCondLst>
                              <p:cond delay="4000"/>
                            </p:stCondLst>
                            <p:childTnLst>
                              <p:par>
                                <p:cTn id="19" presetID="35" presetClass="entr" presetSubtype="0" fill="hold" nodeType="afterEffect">
                                  <p:stCondLst>
                                    <p:cond delay="0"/>
                                  </p:stCondLst>
                                  <p:childTnLst>
                                    <p:set>
                                      <p:cBhvr>
                                        <p:cTn id="20" dur="1" fill="hold">
                                          <p:stCondLst>
                                            <p:cond delay="0"/>
                                          </p:stCondLst>
                                        </p:cTn>
                                        <p:tgtEl>
                                          <p:spTgt spid="6"/>
                                        </p:tgtEl>
                                        <p:attrNameLst>
                                          <p:attrName>style.visibility</p:attrName>
                                        </p:attrNameLst>
                                      </p:cBhvr>
                                      <p:to>
                                        <p:strVal val="visible"/>
                                      </p:to>
                                    </p:set>
                                    <p:animEffect transition="in" filter="fade">
                                      <p:cBhvr>
                                        <p:cTn id="21" dur="2000"/>
                                        <p:tgtEl>
                                          <p:spTgt spid="6"/>
                                        </p:tgtEl>
                                      </p:cBhvr>
                                    </p:animEffect>
                                    <p:anim calcmode="lin" valueType="num">
                                      <p:cBhvr>
                                        <p:cTn id="22" dur="2000" fill="hold"/>
                                        <p:tgtEl>
                                          <p:spTgt spid="6"/>
                                        </p:tgtEl>
                                        <p:attrNameLst>
                                          <p:attrName>style.rotation</p:attrName>
                                        </p:attrNameLst>
                                      </p:cBhvr>
                                      <p:tavLst>
                                        <p:tav tm="0">
                                          <p:val>
                                            <p:fltVal val="720"/>
                                          </p:val>
                                        </p:tav>
                                        <p:tav tm="100000">
                                          <p:val>
                                            <p:fltVal val="0"/>
                                          </p:val>
                                        </p:tav>
                                      </p:tavLst>
                                    </p:anim>
                                    <p:anim calcmode="lin" valueType="num">
                                      <p:cBhvr>
                                        <p:cTn id="23" dur="2000" fill="hold"/>
                                        <p:tgtEl>
                                          <p:spTgt spid="6"/>
                                        </p:tgtEl>
                                        <p:attrNameLst>
                                          <p:attrName>ppt_h</p:attrName>
                                        </p:attrNameLst>
                                      </p:cBhvr>
                                      <p:tavLst>
                                        <p:tav tm="0">
                                          <p:val>
                                            <p:fltVal val="0"/>
                                          </p:val>
                                        </p:tav>
                                        <p:tav tm="100000">
                                          <p:val>
                                            <p:strVal val="#ppt_h"/>
                                          </p:val>
                                        </p:tav>
                                      </p:tavLst>
                                    </p:anim>
                                    <p:anim calcmode="lin" valueType="num">
                                      <p:cBhvr>
                                        <p:cTn id="24" dur="2000" fill="hold"/>
                                        <p:tgtEl>
                                          <p:spTgt spid="6"/>
                                        </p:tgtEl>
                                        <p:attrNameLst>
                                          <p:attrName>ppt_w</p:attrName>
                                        </p:attrNameLst>
                                      </p:cBhvr>
                                      <p:tavLst>
                                        <p:tav tm="0">
                                          <p:val>
                                            <p:fltVal val="0"/>
                                          </p:val>
                                        </p:tav>
                                        <p:tav tm="100000">
                                          <p:val>
                                            <p:strVal val="#ppt_w"/>
                                          </p:val>
                                        </p:tav>
                                      </p:tavLst>
                                    </p:anim>
                                  </p:childTnLst>
                                </p:cTn>
                              </p:par>
                            </p:childTnLst>
                          </p:cTn>
                        </p:par>
                        <p:par>
                          <p:cTn id="25" fill="hold">
                            <p:stCondLst>
                              <p:cond delay="6000"/>
                            </p:stCondLst>
                            <p:childTnLst>
                              <p:par>
                                <p:cTn id="26" presetID="35" presetClass="entr" presetSubtype="0" fill="hold" nodeType="afterEffect">
                                  <p:stCondLst>
                                    <p:cond delay="0"/>
                                  </p:stCondLst>
                                  <p:childTnLst>
                                    <p:set>
                                      <p:cBhvr>
                                        <p:cTn id="27" dur="1" fill="hold">
                                          <p:stCondLst>
                                            <p:cond delay="0"/>
                                          </p:stCondLst>
                                        </p:cTn>
                                        <p:tgtEl>
                                          <p:spTgt spid="6"/>
                                        </p:tgtEl>
                                        <p:attrNameLst>
                                          <p:attrName>style.visibility</p:attrName>
                                        </p:attrNameLst>
                                      </p:cBhvr>
                                      <p:to>
                                        <p:strVal val="visible"/>
                                      </p:to>
                                    </p:set>
                                    <p:animEffect transition="in" filter="fade">
                                      <p:cBhvr>
                                        <p:cTn id="28" dur="2000"/>
                                        <p:tgtEl>
                                          <p:spTgt spid="6"/>
                                        </p:tgtEl>
                                      </p:cBhvr>
                                    </p:animEffect>
                                    <p:anim calcmode="lin" valueType="num">
                                      <p:cBhvr>
                                        <p:cTn id="29" dur="2000" fill="hold"/>
                                        <p:tgtEl>
                                          <p:spTgt spid="6"/>
                                        </p:tgtEl>
                                        <p:attrNameLst>
                                          <p:attrName>style.rotation</p:attrName>
                                        </p:attrNameLst>
                                      </p:cBhvr>
                                      <p:tavLst>
                                        <p:tav tm="0">
                                          <p:val>
                                            <p:fltVal val="720"/>
                                          </p:val>
                                        </p:tav>
                                        <p:tav tm="100000">
                                          <p:val>
                                            <p:fltVal val="0"/>
                                          </p:val>
                                        </p:tav>
                                      </p:tavLst>
                                    </p:anim>
                                    <p:anim calcmode="lin" valueType="num">
                                      <p:cBhvr>
                                        <p:cTn id="30" dur="2000" fill="hold"/>
                                        <p:tgtEl>
                                          <p:spTgt spid="6"/>
                                        </p:tgtEl>
                                        <p:attrNameLst>
                                          <p:attrName>ppt_h</p:attrName>
                                        </p:attrNameLst>
                                      </p:cBhvr>
                                      <p:tavLst>
                                        <p:tav tm="0">
                                          <p:val>
                                            <p:fltVal val="0"/>
                                          </p:val>
                                        </p:tav>
                                        <p:tav tm="100000">
                                          <p:val>
                                            <p:strVal val="#ppt_h"/>
                                          </p:val>
                                        </p:tav>
                                      </p:tavLst>
                                    </p:anim>
                                    <p:anim calcmode="lin" valueType="num">
                                      <p:cBhvr>
                                        <p:cTn id="31" dur="2000" fill="hold"/>
                                        <p:tgtEl>
                                          <p:spTgt spid="6"/>
                                        </p:tgtEl>
                                        <p:attrNameLst>
                                          <p:attrName>ppt_w</p:attrName>
                                        </p:attrNameLst>
                                      </p:cBhvr>
                                      <p:tavLst>
                                        <p:tav tm="0">
                                          <p:val>
                                            <p:fltVal val="0"/>
                                          </p:val>
                                        </p:tav>
                                        <p:tav tm="100000">
                                          <p:val>
                                            <p:strVal val="#ppt_w"/>
                                          </p:val>
                                        </p:tav>
                                      </p:tavLst>
                                    </p:anim>
                                  </p:childTnLst>
                                </p:cTn>
                              </p:par>
                            </p:childTnLst>
                          </p:cTn>
                        </p:par>
                        <p:par>
                          <p:cTn id="32" fill="hold">
                            <p:stCondLst>
                              <p:cond delay="8000"/>
                            </p:stCondLst>
                            <p:childTnLst>
                              <p:par>
                                <p:cTn id="33" presetID="35" presetClass="entr" presetSubtype="0" fill="hold" nodeType="afterEffect">
                                  <p:stCondLst>
                                    <p:cond delay="0"/>
                                  </p:stCondLst>
                                  <p:childTnLst>
                                    <p:set>
                                      <p:cBhvr>
                                        <p:cTn id="34" dur="1" fill="hold">
                                          <p:stCondLst>
                                            <p:cond delay="0"/>
                                          </p:stCondLst>
                                        </p:cTn>
                                        <p:tgtEl>
                                          <p:spTgt spid="8"/>
                                        </p:tgtEl>
                                        <p:attrNameLst>
                                          <p:attrName>style.visibility</p:attrName>
                                        </p:attrNameLst>
                                      </p:cBhvr>
                                      <p:to>
                                        <p:strVal val="visible"/>
                                      </p:to>
                                    </p:set>
                                    <p:animEffect transition="in" filter="fade">
                                      <p:cBhvr>
                                        <p:cTn id="35" dur="2000"/>
                                        <p:tgtEl>
                                          <p:spTgt spid="8"/>
                                        </p:tgtEl>
                                      </p:cBhvr>
                                    </p:animEffect>
                                    <p:anim calcmode="lin" valueType="num">
                                      <p:cBhvr>
                                        <p:cTn id="36" dur="2000" fill="hold"/>
                                        <p:tgtEl>
                                          <p:spTgt spid="8"/>
                                        </p:tgtEl>
                                        <p:attrNameLst>
                                          <p:attrName>style.rotation</p:attrName>
                                        </p:attrNameLst>
                                      </p:cBhvr>
                                      <p:tavLst>
                                        <p:tav tm="0">
                                          <p:val>
                                            <p:fltVal val="720"/>
                                          </p:val>
                                        </p:tav>
                                        <p:tav tm="100000">
                                          <p:val>
                                            <p:fltVal val="0"/>
                                          </p:val>
                                        </p:tav>
                                      </p:tavLst>
                                    </p:anim>
                                    <p:anim calcmode="lin" valueType="num">
                                      <p:cBhvr>
                                        <p:cTn id="37" dur="2000" fill="hold"/>
                                        <p:tgtEl>
                                          <p:spTgt spid="8"/>
                                        </p:tgtEl>
                                        <p:attrNameLst>
                                          <p:attrName>ppt_h</p:attrName>
                                        </p:attrNameLst>
                                      </p:cBhvr>
                                      <p:tavLst>
                                        <p:tav tm="0">
                                          <p:val>
                                            <p:fltVal val="0"/>
                                          </p:val>
                                        </p:tav>
                                        <p:tav tm="100000">
                                          <p:val>
                                            <p:strVal val="#ppt_h"/>
                                          </p:val>
                                        </p:tav>
                                      </p:tavLst>
                                    </p:anim>
                                    <p:anim calcmode="lin" valueType="num">
                                      <p:cBhvr>
                                        <p:cTn id="38" dur="2000" fill="hold"/>
                                        <p:tgtEl>
                                          <p:spTgt spid="8"/>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428596" y="428604"/>
            <a:ext cx="6215106" cy="3785652"/>
          </a:xfrm>
          <a:prstGeom prst="rect">
            <a:avLst/>
          </a:prstGeom>
        </p:spPr>
        <p:txBody>
          <a:bodyPr wrap="square">
            <a:spAutoFit/>
          </a:bodyPr>
          <a:lstStyle/>
          <a:p>
            <a:r>
              <a:rPr lang="ru-RU" sz="4000" b="1" i="1" dirty="0" smtClean="0">
                <a:solidFill>
                  <a:srgbClr val="FFFF00"/>
                </a:solidFill>
                <a:effectLst>
                  <a:outerShdw blurRad="38100" dist="38100" dir="2700000" algn="tl">
                    <a:srgbClr val="000000">
                      <a:alpha val="43137"/>
                    </a:srgbClr>
                  </a:outerShdw>
                  <a:reflection blurRad="6350" stA="55000" endA="300" endPos="45500" dir="5400000" sy="-100000" algn="bl" rotWithShape="0"/>
                </a:effectLst>
              </a:rPr>
              <a:t>Нет чужих детей на свете! </a:t>
            </a:r>
            <a:br>
              <a:rPr lang="ru-RU" sz="4000" b="1" i="1" dirty="0" smtClean="0">
                <a:solidFill>
                  <a:srgbClr val="FFFF00"/>
                </a:solidFill>
                <a:effectLst>
                  <a:outerShdw blurRad="38100" dist="38100" dir="2700000" algn="tl">
                    <a:srgbClr val="000000">
                      <a:alpha val="43137"/>
                    </a:srgbClr>
                  </a:outerShdw>
                  <a:reflection blurRad="6350" stA="55000" endA="300" endPos="45500" dir="5400000" sy="-100000" algn="bl" rotWithShape="0"/>
                </a:effectLst>
              </a:rPr>
            </a:br>
            <a:r>
              <a:rPr lang="ru-RU" sz="4000" b="1" i="1" dirty="0" smtClean="0">
                <a:solidFill>
                  <a:srgbClr val="FFFF00"/>
                </a:solidFill>
                <a:effectLst>
                  <a:outerShdw blurRad="38100" dist="38100" dir="2700000" algn="tl">
                    <a:srgbClr val="000000">
                      <a:alpha val="43137"/>
                    </a:srgbClr>
                  </a:outerShdw>
                  <a:reflection blurRad="6350" stA="55000" endA="300" endPos="45500" dir="5400000" sy="-100000" algn="bl" rotWithShape="0"/>
                </a:effectLst>
              </a:rPr>
              <a:t>Не должно быть никогда!</a:t>
            </a:r>
            <a:br>
              <a:rPr lang="ru-RU" sz="4000" b="1" i="1" dirty="0" smtClean="0">
                <a:solidFill>
                  <a:srgbClr val="FFFF00"/>
                </a:solidFill>
                <a:effectLst>
                  <a:outerShdw blurRad="38100" dist="38100" dir="2700000" algn="tl">
                    <a:srgbClr val="000000">
                      <a:alpha val="43137"/>
                    </a:srgbClr>
                  </a:outerShdw>
                  <a:reflection blurRad="6350" stA="55000" endA="300" endPos="45500" dir="5400000" sy="-100000" algn="bl" rotWithShape="0"/>
                </a:effectLst>
              </a:rPr>
            </a:br>
            <a:r>
              <a:rPr lang="ru-RU" sz="4000" b="1" i="1" dirty="0" smtClean="0">
                <a:solidFill>
                  <a:srgbClr val="FFFF00"/>
                </a:solidFill>
                <a:effectLst>
                  <a:outerShdw blurRad="38100" dist="38100" dir="2700000" algn="tl">
                    <a:srgbClr val="000000">
                      <a:alpha val="43137"/>
                    </a:srgbClr>
                  </a:outerShdw>
                  <a:reflection blurRad="6350" stA="55000" endA="300" endPos="45500" dir="5400000" sy="-100000" algn="bl" rotWithShape="0"/>
                </a:effectLst>
              </a:rPr>
              <a:t>В семьях взрослые и дети, будьте счастливы всегда!</a:t>
            </a:r>
            <a:endParaRPr lang="ru-RU" sz="4000" i="1" dirty="0">
              <a:solidFill>
                <a:srgbClr val="FFFF00"/>
              </a:solidFill>
              <a:effectLst>
                <a:outerShdw blurRad="38100" dist="38100" dir="2700000" algn="tl">
                  <a:srgbClr val="000000">
                    <a:alpha val="43137"/>
                  </a:srgbClr>
                </a:outerShdw>
                <a:reflection blurRad="6350" stA="55000" endA="300" endPos="45500" dir="5400000" sy="-100000" algn="bl" rotWithShape="0"/>
              </a:effectLst>
            </a:endParaRPr>
          </a:p>
        </p:txBody>
      </p:sp>
      <p:pic>
        <p:nvPicPr>
          <p:cNvPr id="5" name="Picture 2" descr="E:\фото для презинташки\еще фото\DSC01922.JPG"/>
          <p:cNvPicPr>
            <a:picLocks noChangeAspect="1" noChangeArrowheads="1"/>
          </p:cNvPicPr>
          <p:nvPr/>
        </p:nvPicPr>
        <p:blipFill>
          <a:blip r:embed="rId2" cstate="email"/>
          <a:srcRect/>
          <a:stretch>
            <a:fillRect/>
          </a:stretch>
        </p:blipFill>
        <p:spPr bwMode="auto">
          <a:xfrm rot="336826">
            <a:off x="4309919" y="3435484"/>
            <a:ext cx="4679984" cy="3380041"/>
          </a:xfrm>
          <a:prstGeom prst="rect">
            <a:avLst/>
          </a:prstGeom>
          <a:ln>
            <a:noFill/>
          </a:ln>
          <a:effectLst>
            <a:softEdge rad="112500"/>
          </a:effectLst>
        </p:spPr>
      </p:pic>
      <p:pic>
        <p:nvPicPr>
          <p:cNvPr id="6" name="Picture 4" descr="Сердце"/>
          <p:cNvPicPr>
            <a:picLocks noChangeAspect="1" noChangeArrowheads="1" noCrop="1"/>
          </p:cNvPicPr>
          <p:nvPr/>
        </p:nvPicPr>
        <p:blipFill>
          <a:blip r:embed="rId3"/>
          <a:srcRect/>
          <a:stretch>
            <a:fillRect/>
          </a:stretch>
        </p:blipFill>
        <p:spPr bwMode="auto">
          <a:xfrm>
            <a:off x="571472" y="5286388"/>
            <a:ext cx="1285884" cy="1357322"/>
          </a:xfrm>
          <a:prstGeom prst="rect">
            <a:avLst/>
          </a:prstGeom>
          <a:noFill/>
        </p:spPr>
      </p:pic>
    </p:spTree>
  </p:cSld>
  <p:clrMapOvr>
    <a:masterClrMapping/>
  </p:clrMapOvr>
  <p:transition advClick="0" advTm="5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par>
                          <p:cTn id="8" fill="hold">
                            <p:stCondLst>
                              <p:cond delay="2000"/>
                            </p:stCondLst>
                            <p:childTnLst>
                              <p:par>
                                <p:cTn id="9" presetID="35" presetClass="entr" presetSubtype="0" fill="hold" nodeType="afterEffect">
                                  <p:stCondLst>
                                    <p:cond delay="0"/>
                                  </p:stCondLst>
                                  <p:childTnLst>
                                    <p:set>
                                      <p:cBhvr>
                                        <p:cTn id="10" dur="1" fill="hold">
                                          <p:stCondLst>
                                            <p:cond delay="0"/>
                                          </p:stCondLst>
                                        </p:cTn>
                                        <p:tgtEl>
                                          <p:spTgt spid="5"/>
                                        </p:tgtEl>
                                        <p:attrNameLst>
                                          <p:attrName>style.visibility</p:attrName>
                                        </p:attrNameLst>
                                      </p:cBhvr>
                                      <p:to>
                                        <p:strVal val="visible"/>
                                      </p:to>
                                    </p:set>
                                    <p:animEffect transition="in" filter="fade">
                                      <p:cBhvr>
                                        <p:cTn id="11" dur="2000"/>
                                        <p:tgtEl>
                                          <p:spTgt spid="5"/>
                                        </p:tgtEl>
                                      </p:cBhvr>
                                    </p:animEffect>
                                    <p:anim calcmode="lin" valueType="num">
                                      <p:cBhvr>
                                        <p:cTn id="12" dur="2000" fill="hold"/>
                                        <p:tgtEl>
                                          <p:spTgt spid="5"/>
                                        </p:tgtEl>
                                        <p:attrNameLst>
                                          <p:attrName>style.rotation</p:attrName>
                                        </p:attrNameLst>
                                      </p:cBhvr>
                                      <p:tavLst>
                                        <p:tav tm="0">
                                          <p:val>
                                            <p:fltVal val="720"/>
                                          </p:val>
                                        </p:tav>
                                        <p:tav tm="100000">
                                          <p:val>
                                            <p:fltVal val="0"/>
                                          </p:val>
                                        </p:tav>
                                      </p:tavLst>
                                    </p:anim>
                                    <p:anim calcmode="lin" valueType="num">
                                      <p:cBhvr>
                                        <p:cTn id="13" dur="2000" fill="hold"/>
                                        <p:tgtEl>
                                          <p:spTgt spid="5"/>
                                        </p:tgtEl>
                                        <p:attrNameLst>
                                          <p:attrName>ppt_h</p:attrName>
                                        </p:attrNameLst>
                                      </p:cBhvr>
                                      <p:tavLst>
                                        <p:tav tm="0">
                                          <p:val>
                                            <p:fltVal val="0"/>
                                          </p:val>
                                        </p:tav>
                                        <p:tav tm="100000">
                                          <p:val>
                                            <p:strVal val="#ppt_h"/>
                                          </p:val>
                                        </p:tav>
                                      </p:tavLst>
                                    </p:anim>
                                    <p:anim calcmode="lin" valueType="num">
                                      <p:cBhvr>
                                        <p:cTn id="14" dur="2000" fill="hold"/>
                                        <p:tgtEl>
                                          <p:spTgt spid="5"/>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красивые Анимация, анимашки Сердечки"/>
          <p:cNvPicPr>
            <a:picLocks noChangeAspect="1" noChangeArrowheads="1" noCrop="1"/>
          </p:cNvPicPr>
          <p:nvPr/>
        </p:nvPicPr>
        <p:blipFill>
          <a:blip r:embed="rId2"/>
          <a:srcRect/>
          <a:stretch>
            <a:fillRect/>
          </a:stretch>
        </p:blipFill>
        <p:spPr bwMode="auto">
          <a:xfrm>
            <a:off x="0" y="0"/>
            <a:ext cx="9144000" cy="6858000"/>
          </a:xfrm>
          <a:prstGeom prst="rect">
            <a:avLst/>
          </a:prstGeom>
          <a:noFill/>
        </p:spPr>
      </p:pic>
      <p:pic>
        <p:nvPicPr>
          <p:cNvPr id="5" name="Picture 4" descr="Сердце"/>
          <p:cNvPicPr>
            <a:picLocks noChangeAspect="1" noChangeArrowheads="1" noCrop="1"/>
          </p:cNvPicPr>
          <p:nvPr/>
        </p:nvPicPr>
        <p:blipFill>
          <a:blip r:embed="rId3" cstate="email"/>
          <a:srcRect/>
          <a:stretch>
            <a:fillRect/>
          </a:stretch>
        </p:blipFill>
        <p:spPr bwMode="auto">
          <a:xfrm>
            <a:off x="1285852" y="4429132"/>
            <a:ext cx="879816" cy="928694"/>
          </a:xfrm>
          <a:prstGeom prst="rect">
            <a:avLst/>
          </a:prstGeom>
          <a:noFill/>
        </p:spPr>
      </p:pic>
      <p:pic>
        <p:nvPicPr>
          <p:cNvPr id="6" name="Picture 4" descr="Сердце"/>
          <p:cNvPicPr>
            <a:picLocks noChangeAspect="1" noChangeArrowheads="1" noCrop="1"/>
          </p:cNvPicPr>
          <p:nvPr/>
        </p:nvPicPr>
        <p:blipFill>
          <a:blip r:embed="rId4" cstate="email"/>
          <a:srcRect/>
          <a:stretch>
            <a:fillRect/>
          </a:stretch>
        </p:blipFill>
        <p:spPr bwMode="auto">
          <a:xfrm>
            <a:off x="3500430" y="3714752"/>
            <a:ext cx="928694" cy="980288"/>
          </a:xfrm>
          <a:prstGeom prst="rect">
            <a:avLst/>
          </a:prstGeom>
          <a:noFill/>
        </p:spPr>
      </p:pic>
      <p:pic>
        <p:nvPicPr>
          <p:cNvPr id="7" name="Picture 4" descr="Сердце"/>
          <p:cNvPicPr>
            <a:picLocks noChangeAspect="1" noChangeArrowheads="1" noCrop="1"/>
          </p:cNvPicPr>
          <p:nvPr/>
        </p:nvPicPr>
        <p:blipFill>
          <a:blip r:embed="rId5"/>
          <a:srcRect/>
          <a:stretch>
            <a:fillRect/>
          </a:stretch>
        </p:blipFill>
        <p:spPr bwMode="auto">
          <a:xfrm>
            <a:off x="4485522" y="5000636"/>
            <a:ext cx="1015172" cy="1071570"/>
          </a:xfrm>
          <a:prstGeom prst="rect">
            <a:avLst/>
          </a:prstGeom>
          <a:noFill/>
        </p:spPr>
      </p:pic>
      <p:pic>
        <p:nvPicPr>
          <p:cNvPr id="8" name="Picture 4" descr="Сердце"/>
          <p:cNvPicPr>
            <a:picLocks noChangeAspect="1" noChangeArrowheads="1" noCrop="1"/>
          </p:cNvPicPr>
          <p:nvPr/>
        </p:nvPicPr>
        <p:blipFill>
          <a:blip r:embed="rId3" cstate="email"/>
          <a:srcRect/>
          <a:stretch>
            <a:fillRect/>
          </a:stretch>
        </p:blipFill>
        <p:spPr bwMode="auto">
          <a:xfrm>
            <a:off x="1834796" y="1857364"/>
            <a:ext cx="879815" cy="928694"/>
          </a:xfrm>
          <a:prstGeom prst="rect">
            <a:avLst/>
          </a:prstGeom>
          <a:noFill/>
        </p:spPr>
      </p:pic>
      <p:pic>
        <p:nvPicPr>
          <p:cNvPr id="12" name="Picture 4" descr="Сердце"/>
          <p:cNvPicPr>
            <a:picLocks noChangeAspect="1" noChangeArrowheads="1" noCrop="1"/>
          </p:cNvPicPr>
          <p:nvPr/>
        </p:nvPicPr>
        <p:blipFill>
          <a:blip r:embed="rId6" cstate="email"/>
          <a:srcRect/>
          <a:stretch>
            <a:fillRect/>
          </a:stretch>
        </p:blipFill>
        <p:spPr bwMode="auto">
          <a:xfrm>
            <a:off x="4786314" y="1357298"/>
            <a:ext cx="725660" cy="765974"/>
          </a:xfrm>
          <a:prstGeom prst="rect">
            <a:avLst/>
          </a:prstGeom>
          <a:noFill/>
        </p:spPr>
      </p:pic>
      <p:pic>
        <p:nvPicPr>
          <p:cNvPr id="13" name="Picture 4" descr="Сердце"/>
          <p:cNvPicPr>
            <a:picLocks noChangeAspect="1" noChangeArrowheads="1" noCrop="1"/>
          </p:cNvPicPr>
          <p:nvPr/>
        </p:nvPicPr>
        <p:blipFill>
          <a:blip r:embed="rId4" cstate="email"/>
          <a:srcRect/>
          <a:stretch>
            <a:fillRect/>
          </a:stretch>
        </p:blipFill>
        <p:spPr bwMode="auto">
          <a:xfrm>
            <a:off x="7715272" y="2714620"/>
            <a:ext cx="928694" cy="980288"/>
          </a:xfrm>
          <a:prstGeom prst="rect">
            <a:avLst/>
          </a:prstGeom>
          <a:noFill/>
        </p:spPr>
      </p:pic>
      <p:pic>
        <p:nvPicPr>
          <p:cNvPr id="14" name="Picture 4" descr="Сердце"/>
          <p:cNvPicPr>
            <a:picLocks noChangeAspect="1" noChangeArrowheads="1" noCrop="1"/>
          </p:cNvPicPr>
          <p:nvPr/>
        </p:nvPicPr>
        <p:blipFill>
          <a:blip r:embed="rId7" cstate="email"/>
          <a:srcRect/>
          <a:stretch>
            <a:fillRect/>
          </a:stretch>
        </p:blipFill>
        <p:spPr bwMode="auto">
          <a:xfrm>
            <a:off x="1714480" y="642918"/>
            <a:ext cx="793338" cy="837412"/>
          </a:xfrm>
          <a:prstGeom prst="rect">
            <a:avLst/>
          </a:prstGeom>
          <a:noFill/>
        </p:spPr>
      </p:pic>
      <p:pic>
        <p:nvPicPr>
          <p:cNvPr id="15" name="Picture 4" descr="Сердце"/>
          <p:cNvPicPr>
            <a:picLocks noChangeAspect="1" noChangeArrowheads="1" noCrop="1"/>
          </p:cNvPicPr>
          <p:nvPr/>
        </p:nvPicPr>
        <p:blipFill>
          <a:blip r:embed="rId4" cstate="email"/>
          <a:srcRect/>
          <a:stretch>
            <a:fillRect/>
          </a:stretch>
        </p:blipFill>
        <p:spPr bwMode="auto">
          <a:xfrm>
            <a:off x="4286248" y="2500306"/>
            <a:ext cx="928694" cy="980288"/>
          </a:xfrm>
          <a:prstGeom prst="rect">
            <a:avLst/>
          </a:prstGeom>
          <a:noFill/>
        </p:spPr>
      </p:pic>
      <p:pic>
        <p:nvPicPr>
          <p:cNvPr id="16" name="Picture 4" descr="Сердце"/>
          <p:cNvPicPr>
            <a:picLocks noChangeAspect="1" noChangeArrowheads="1" noCrop="1"/>
          </p:cNvPicPr>
          <p:nvPr/>
        </p:nvPicPr>
        <p:blipFill>
          <a:blip r:embed="rId6" cstate="email"/>
          <a:srcRect/>
          <a:stretch>
            <a:fillRect/>
          </a:stretch>
        </p:blipFill>
        <p:spPr bwMode="auto">
          <a:xfrm>
            <a:off x="6132356" y="3143248"/>
            <a:ext cx="725660" cy="765974"/>
          </a:xfrm>
          <a:prstGeom prst="rect">
            <a:avLst/>
          </a:prstGeom>
          <a:noFill/>
        </p:spPr>
      </p:pic>
      <p:pic>
        <p:nvPicPr>
          <p:cNvPr id="18" name="Picture 4" descr="Сердце"/>
          <p:cNvPicPr>
            <a:picLocks noChangeAspect="1" noChangeArrowheads="1" noCrop="1"/>
          </p:cNvPicPr>
          <p:nvPr/>
        </p:nvPicPr>
        <p:blipFill>
          <a:blip r:embed="rId4" cstate="email"/>
          <a:srcRect/>
          <a:stretch>
            <a:fillRect/>
          </a:stretch>
        </p:blipFill>
        <p:spPr bwMode="auto">
          <a:xfrm>
            <a:off x="7786710" y="500042"/>
            <a:ext cx="928694" cy="980288"/>
          </a:xfrm>
          <a:prstGeom prst="rect">
            <a:avLst/>
          </a:prstGeom>
          <a:noFill/>
        </p:spPr>
      </p:pic>
      <p:pic>
        <p:nvPicPr>
          <p:cNvPr id="19" name="Picture 4" descr="Сердце"/>
          <p:cNvPicPr>
            <a:picLocks noChangeAspect="1" noChangeArrowheads="1" noCrop="1"/>
          </p:cNvPicPr>
          <p:nvPr/>
        </p:nvPicPr>
        <p:blipFill>
          <a:blip r:embed="rId4" cstate="email"/>
          <a:srcRect/>
          <a:stretch>
            <a:fillRect/>
          </a:stretch>
        </p:blipFill>
        <p:spPr bwMode="auto">
          <a:xfrm>
            <a:off x="214282" y="2357430"/>
            <a:ext cx="928694" cy="980288"/>
          </a:xfrm>
          <a:prstGeom prst="rect">
            <a:avLst/>
          </a:prstGeom>
          <a:noFill/>
        </p:spPr>
      </p:pic>
      <p:pic>
        <p:nvPicPr>
          <p:cNvPr id="20" name="Picture 4" descr="Сердце"/>
          <p:cNvPicPr>
            <a:picLocks noChangeAspect="1" noChangeArrowheads="1" noCrop="1"/>
          </p:cNvPicPr>
          <p:nvPr/>
        </p:nvPicPr>
        <p:blipFill>
          <a:blip r:embed="rId4" cstate="email"/>
          <a:srcRect/>
          <a:stretch>
            <a:fillRect/>
          </a:stretch>
        </p:blipFill>
        <p:spPr bwMode="auto">
          <a:xfrm>
            <a:off x="2786050" y="4786322"/>
            <a:ext cx="928694" cy="980288"/>
          </a:xfrm>
          <a:prstGeom prst="rect">
            <a:avLst/>
          </a:prstGeom>
          <a:noFill/>
        </p:spPr>
      </p:pic>
      <p:pic>
        <p:nvPicPr>
          <p:cNvPr id="21" name="Picture 4" descr="Сердце"/>
          <p:cNvPicPr>
            <a:picLocks noChangeAspect="1" noChangeArrowheads="1" noCrop="1"/>
          </p:cNvPicPr>
          <p:nvPr/>
        </p:nvPicPr>
        <p:blipFill>
          <a:blip r:embed="rId4" cstate="email"/>
          <a:srcRect/>
          <a:stretch>
            <a:fillRect/>
          </a:stretch>
        </p:blipFill>
        <p:spPr bwMode="auto">
          <a:xfrm>
            <a:off x="3214678" y="857232"/>
            <a:ext cx="928694" cy="980288"/>
          </a:xfrm>
          <a:prstGeom prst="rect">
            <a:avLst/>
          </a:prstGeom>
          <a:noFill/>
        </p:spPr>
      </p:pic>
      <p:pic>
        <p:nvPicPr>
          <p:cNvPr id="22" name="Picture 4" descr="Сердце"/>
          <p:cNvPicPr>
            <a:picLocks noChangeAspect="1" noChangeArrowheads="1" noCrop="1"/>
          </p:cNvPicPr>
          <p:nvPr/>
        </p:nvPicPr>
        <p:blipFill>
          <a:blip r:embed="rId4" cstate="email"/>
          <a:srcRect/>
          <a:stretch>
            <a:fillRect/>
          </a:stretch>
        </p:blipFill>
        <p:spPr bwMode="auto">
          <a:xfrm>
            <a:off x="5072066" y="357166"/>
            <a:ext cx="928694" cy="980288"/>
          </a:xfrm>
          <a:prstGeom prst="rect">
            <a:avLst/>
          </a:prstGeom>
          <a:noFill/>
        </p:spPr>
      </p:pic>
      <p:pic>
        <p:nvPicPr>
          <p:cNvPr id="23" name="Picture 4" descr="Сердце"/>
          <p:cNvPicPr>
            <a:picLocks noChangeAspect="1" noChangeArrowheads="1" noCrop="1"/>
          </p:cNvPicPr>
          <p:nvPr/>
        </p:nvPicPr>
        <p:blipFill>
          <a:blip r:embed="rId4" cstate="email"/>
          <a:srcRect/>
          <a:stretch>
            <a:fillRect/>
          </a:stretch>
        </p:blipFill>
        <p:spPr bwMode="auto">
          <a:xfrm>
            <a:off x="1428728" y="2928934"/>
            <a:ext cx="928694" cy="980288"/>
          </a:xfrm>
          <a:prstGeom prst="rect">
            <a:avLst/>
          </a:prstGeom>
          <a:noFill/>
        </p:spPr>
      </p:pic>
      <p:pic>
        <p:nvPicPr>
          <p:cNvPr id="24" name="Picture 4" descr="Сердце"/>
          <p:cNvPicPr>
            <a:picLocks noChangeAspect="1" noChangeArrowheads="1" noCrop="1"/>
          </p:cNvPicPr>
          <p:nvPr/>
        </p:nvPicPr>
        <p:blipFill>
          <a:blip r:embed="rId4" cstate="email"/>
          <a:srcRect/>
          <a:stretch>
            <a:fillRect/>
          </a:stretch>
        </p:blipFill>
        <p:spPr bwMode="auto">
          <a:xfrm>
            <a:off x="7929586" y="4000504"/>
            <a:ext cx="928694" cy="980288"/>
          </a:xfrm>
          <a:prstGeom prst="rect">
            <a:avLst/>
          </a:prstGeom>
          <a:noFill/>
        </p:spPr>
      </p:pic>
      <p:pic>
        <p:nvPicPr>
          <p:cNvPr id="25" name="Picture 4" descr="Сердце"/>
          <p:cNvPicPr>
            <a:picLocks noChangeAspect="1" noChangeArrowheads="1" noCrop="1"/>
          </p:cNvPicPr>
          <p:nvPr/>
        </p:nvPicPr>
        <p:blipFill>
          <a:blip r:embed="rId4" cstate="email"/>
          <a:srcRect/>
          <a:stretch>
            <a:fillRect/>
          </a:stretch>
        </p:blipFill>
        <p:spPr bwMode="auto">
          <a:xfrm>
            <a:off x="5072066" y="3786190"/>
            <a:ext cx="928694" cy="980288"/>
          </a:xfrm>
          <a:prstGeom prst="rect">
            <a:avLst/>
          </a:prstGeom>
          <a:noFill/>
        </p:spPr>
      </p:pic>
      <p:pic>
        <p:nvPicPr>
          <p:cNvPr id="26" name="Picture 4" descr="Сердце"/>
          <p:cNvPicPr>
            <a:picLocks noChangeAspect="1" noChangeArrowheads="1" noCrop="1"/>
          </p:cNvPicPr>
          <p:nvPr/>
        </p:nvPicPr>
        <p:blipFill>
          <a:blip r:embed="rId4" cstate="email"/>
          <a:srcRect/>
          <a:stretch>
            <a:fillRect/>
          </a:stretch>
        </p:blipFill>
        <p:spPr bwMode="auto">
          <a:xfrm>
            <a:off x="6500826" y="5143512"/>
            <a:ext cx="928694" cy="980288"/>
          </a:xfrm>
          <a:prstGeom prst="rect">
            <a:avLst/>
          </a:prstGeom>
          <a:noFill/>
        </p:spPr>
      </p:pic>
      <p:pic>
        <p:nvPicPr>
          <p:cNvPr id="27" name="Picture 4" descr="Сердце"/>
          <p:cNvPicPr>
            <a:picLocks noChangeAspect="1" noChangeArrowheads="1" noCrop="1"/>
          </p:cNvPicPr>
          <p:nvPr/>
        </p:nvPicPr>
        <p:blipFill>
          <a:blip r:embed="rId4" cstate="email"/>
          <a:srcRect/>
          <a:stretch>
            <a:fillRect/>
          </a:stretch>
        </p:blipFill>
        <p:spPr bwMode="auto">
          <a:xfrm>
            <a:off x="6286512" y="1214422"/>
            <a:ext cx="928694" cy="980288"/>
          </a:xfrm>
          <a:prstGeom prst="rect">
            <a:avLst/>
          </a:prstGeom>
          <a:noFill/>
        </p:spPr>
      </p:pic>
      <p:pic>
        <p:nvPicPr>
          <p:cNvPr id="28" name="Picture 4" descr="Сердце"/>
          <p:cNvPicPr>
            <a:picLocks noChangeAspect="1" noChangeArrowheads="1" noCrop="1"/>
          </p:cNvPicPr>
          <p:nvPr/>
        </p:nvPicPr>
        <p:blipFill>
          <a:blip r:embed="rId4" cstate="email"/>
          <a:srcRect/>
          <a:stretch>
            <a:fillRect/>
          </a:stretch>
        </p:blipFill>
        <p:spPr bwMode="auto">
          <a:xfrm>
            <a:off x="2928926" y="2357430"/>
            <a:ext cx="928694" cy="980288"/>
          </a:xfrm>
          <a:prstGeom prst="rect">
            <a:avLst/>
          </a:prstGeom>
          <a:noFill/>
        </p:spPr>
      </p:pic>
      <p:pic>
        <p:nvPicPr>
          <p:cNvPr id="29" name="Picture 4" descr="Сердце"/>
          <p:cNvPicPr>
            <a:picLocks noChangeAspect="1" noChangeArrowheads="1" noCrop="1"/>
          </p:cNvPicPr>
          <p:nvPr/>
        </p:nvPicPr>
        <p:blipFill>
          <a:blip r:embed="rId4" cstate="email"/>
          <a:srcRect/>
          <a:stretch>
            <a:fillRect/>
          </a:stretch>
        </p:blipFill>
        <p:spPr bwMode="auto">
          <a:xfrm>
            <a:off x="428596" y="3714752"/>
            <a:ext cx="928694" cy="980288"/>
          </a:xfrm>
          <a:prstGeom prst="rect">
            <a:avLst/>
          </a:prstGeom>
          <a:noFill/>
        </p:spPr>
      </p:pic>
      <p:pic>
        <p:nvPicPr>
          <p:cNvPr id="30" name="Picture 4" descr="Сердце"/>
          <p:cNvPicPr>
            <a:picLocks noChangeAspect="1" noChangeArrowheads="1" noCrop="1"/>
          </p:cNvPicPr>
          <p:nvPr/>
        </p:nvPicPr>
        <p:blipFill>
          <a:blip r:embed="rId4" cstate="email"/>
          <a:srcRect/>
          <a:stretch>
            <a:fillRect/>
          </a:stretch>
        </p:blipFill>
        <p:spPr bwMode="auto">
          <a:xfrm>
            <a:off x="1285852" y="5357826"/>
            <a:ext cx="928694" cy="980288"/>
          </a:xfrm>
          <a:prstGeom prst="rect">
            <a:avLst/>
          </a:prstGeom>
          <a:noFill/>
        </p:spPr>
      </p:pic>
    </p:spTree>
  </p:cSld>
  <p:clrMapOvr>
    <a:masterClrMapping/>
  </p:clrMapOvr>
  <p:transition advClick="0" advTm="3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nodeType="after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edge">
                                      <p:cBhvr>
                                        <p:cTn id="7"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8329642" cy="798496"/>
          </a:xfrm>
        </p:spPr>
        <p:txBody>
          <a:bodyPr/>
          <a:lstStyle/>
          <a:p>
            <a:r>
              <a:rPr lang="ru-RU" b="1" i="1" dirty="0" smtClean="0">
                <a:solidFill>
                  <a:srgbClr val="C00000"/>
                </a:solidFill>
                <a:effectLst>
                  <a:outerShdw blurRad="38100" dist="38100" dir="2700000" algn="tl">
                    <a:srgbClr val="000000">
                      <a:alpha val="43137"/>
                    </a:srgbClr>
                  </a:outerShdw>
                </a:effectLst>
              </a:rPr>
              <a:t> </a:t>
            </a:r>
            <a:r>
              <a:rPr lang="ru-RU" sz="4400" b="1" i="1" dirty="0" smtClean="0">
                <a:solidFill>
                  <a:srgbClr val="FFFF00"/>
                </a:solidFill>
                <a:effectLst>
                  <a:outerShdw blurRad="38100" dist="38100" dir="2700000" algn="tl">
                    <a:srgbClr val="000000">
                      <a:alpha val="43137"/>
                    </a:srgbClr>
                  </a:outerShdw>
                  <a:reflection blurRad="6350" stA="55000" endA="300" endPos="45500" dir="5400000" sy="-100000" algn="bl" rotWithShape="0"/>
                </a:effectLst>
              </a:rPr>
              <a:t>Вспомним как все начиналось …</a:t>
            </a:r>
            <a:endParaRPr lang="ru-RU" sz="4400" dirty="0">
              <a:solidFill>
                <a:srgbClr val="FFFF00"/>
              </a:solidFill>
              <a:effectLst>
                <a:outerShdw blurRad="38100" dist="38100" dir="2700000" algn="tl">
                  <a:srgbClr val="000000">
                    <a:alpha val="43137"/>
                  </a:srgbClr>
                </a:outerShdw>
                <a:reflection blurRad="6350" stA="55000" endA="300" endPos="45500" dir="5400000" sy="-100000" algn="bl" rotWithShape="0"/>
              </a:effectLst>
            </a:endParaRPr>
          </a:p>
        </p:txBody>
      </p:sp>
      <p:sp>
        <p:nvSpPr>
          <p:cNvPr id="8" name="Текст 7"/>
          <p:cNvSpPr>
            <a:spLocks noGrp="1"/>
          </p:cNvSpPr>
          <p:nvPr>
            <p:ph type="body" sz="half" idx="2"/>
          </p:nvPr>
        </p:nvSpPr>
        <p:spPr>
          <a:xfrm>
            <a:off x="357158" y="1214422"/>
            <a:ext cx="8329642" cy="3500462"/>
          </a:xfrm>
        </p:spPr>
        <p:txBody>
          <a:bodyPr/>
          <a:lstStyle/>
          <a:p>
            <a:pPr algn="just"/>
            <a:r>
              <a:rPr lang="ru-RU" sz="1800" b="1" dirty="0" smtClean="0">
                <a:solidFill>
                  <a:srgbClr val="002060"/>
                </a:solidFill>
              </a:rPr>
              <a:t> 	</a:t>
            </a:r>
            <a:r>
              <a:rPr lang="ru-RU" sz="1800" b="1" dirty="0" smtClean="0">
                <a:solidFill>
                  <a:schemeClr val="bg1"/>
                </a:solidFill>
              </a:rPr>
              <a:t>Эстафету Клуба нам передал отдел опеки и попечительства по муниципальному району имени Лазо. Наш Клуб замещающих родителей начал свою работу 17 мая 2012 года. </a:t>
            </a:r>
          </a:p>
          <a:p>
            <a:pPr algn="just"/>
            <a:r>
              <a:rPr lang="ru-RU" sz="1800" b="1" dirty="0" smtClean="0">
                <a:solidFill>
                  <a:schemeClr val="bg1"/>
                </a:solidFill>
              </a:rPr>
              <a:t>              Заседание клуба проводится 1 раз в квартал (3 декада февраля, мая, августа, ноября) это уже традиционные заседания, которые приурочены к праздникам (23 февраля, где мы чествуем приемных отцов, в мае - День семьи, в августе провожаем деток в первый класс, подарки им дарим и родителей при этом подбадриваем,  ноябрь  приурочен к Дню матери), продолжительность – 2-3 часа. Темы занятий проводятся на основании плана работы клуба, по мере необходимости в план вносятся корректировки. Деятельность Клуба основывается на принципах законности, доверия, уважения, конфиденциальности. Посещение клубов - дело добровольное. </a:t>
            </a:r>
            <a:endParaRPr lang="ru-RU" sz="1800" b="1" dirty="0">
              <a:solidFill>
                <a:schemeClr val="bg1"/>
              </a:solidFill>
            </a:endParaRPr>
          </a:p>
        </p:txBody>
      </p:sp>
      <p:pic>
        <p:nvPicPr>
          <p:cNvPr id="9" name="Picture 10" descr="http://opeka.khabkrai.ru/img/upload/big/13624295781362429578,0389.jpg"/>
          <p:cNvPicPr>
            <a:picLocks noGrp="1" noChangeAspect="1" noChangeArrowheads="1"/>
          </p:cNvPicPr>
          <p:nvPr>
            <p:ph idx="1"/>
          </p:nvPr>
        </p:nvPicPr>
        <p:blipFill>
          <a:blip r:embed="rId2" cstate="print"/>
          <a:stretch>
            <a:fillRect/>
          </a:stretch>
        </p:blipFill>
        <p:spPr bwMode="auto">
          <a:xfrm>
            <a:off x="6786578" y="5000636"/>
            <a:ext cx="1895475" cy="1428750"/>
          </a:xfrm>
          <a:prstGeom prst="rect">
            <a:avLst/>
          </a:prstGeom>
          <a:noFill/>
          <a:ln>
            <a:noFill/>
          </a:ln>
        </p:spPr>
      </p:pic>
      <p:pic>
        <p:nvPicPr>
          <p:cNvPr id="6" name="Picture 4" descr="Сердце"/>
          <p:cNvPicPr>
            <a:picLocks noChangeAspect="1" noChangeArrowheads="1" noCrop="1"/>
          </p:cNvPicPr>
          <p:nvPr/>
        </p:nvPicPr>
        <p:blipFill>
          <a:blip r:embed="rId3"/>
          <a:srcRect/>
          <a:stretch>
            <a:fillRect/>
          </a:stretch>
        </p:blipFill>
        <p:spPr bwMode="auto">
          <a:xfrm>
            <a:off x="642910" y="5500678"/>
            <a:ext cx="1285884" cy="1357322"/>
          </a:xfrm>
          <a:prstGeom prst="rect">
            <a:avLst/>
          </a:prstGeom>
          <a:noFill/>
        </p:spPr>
      </p:pic>
    </p:spTree>
  </p:cSld>
  <p:clrMapOvr>
    <a:masterClrMapping/>
  </p:clrMapOvr>
  <p:transition advClick="0" advTm="8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7"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strVal val="#ppt_h"/>
                                          </p:val>
                                        </p:tav>
                                        <p:tav tm="100000">
                                          <p:val>
                                            <p:strVal val="#ppt_h"/>
                                          </p:val>
                                        </p:tav>
                                      </p:tavLst>
                                    </p:anim>
                                  </p:childTnLst>
                                </p:cTn>
                              </p:par>
                            </p:childTnLst>
                          </p:cTn>
                        </p:par>
                        <p:par>
                          <p:cTn id="9" fill="hold">
                            <p:stCondLst>
                              <p:cond delay="500"/>
                            </p:stCondLst>
                            <p:childTnLst>
                              <p:par>
                                <p:cTn id="10" presetID="35" presetClass="entr" presetSubtype="0" fill="hold" grpId="0" nodeType="afterEffect">
                                  <p:stCondLst>
                                    <p:cond delay="0"/>
                                  </p:stCondLst>
                                  <p:childTnLst>
                                    <p:set>
                                      <p:cBhvr>
                                        <p:cTn id="11" dur="1" fill="hold">
                                          <p:stCondLst>
                                            <p:cond delay="0"/>
                                          </p:stCondLst>
                                        </p:cTn>
                                        <p:tgtEl>
                                          <p:spTgt spid="8">
                                            <p:txEl>
                                              <p:pRg st="0" end="0"/>
                                            </p:txEl>
                                          </p:spTgt>
                                        </p:tgtEl>
                                        <p:attrNameLst>
                                          <p:attrName>style.visibility</p:attrName>
                                        </p:attrNameLst>
                                      </p:cBhvr>
                                      <p:to>
                                        <p:strVal val="visible"/>
                                      </p:to>
                                    </p:set>
                                    <p:animEffect transition="in" filter="fade">
                                      <p:cBhvr>
                                        <p:cTn id="12" dur="2000"/>
                                        <p:tgtEl>
                                          <p:spTgt spid="8">
                                            <p:txEl>
                                              <p:pRg st="0" end="0"/>
                                            </p:txEl>
                                          </p:spTgt>
                                        </p:tgtEl>
                                      </p:cBhvr>
                                    </p:animEffect>
                                    <p:anim calcmode="lin" valueType="num">
                                      <p:cBhvr>
                                        <p:cTn id="13" dur="2000" fill="hold"/>
                                        <p:tgtEl>
                                          <p:spTgt spid="8">
                                            <p:txEl>
                                              <p:pRg st="0" end="0"/>
                                            </p:txEl>
                                          </p:spTgt>
                                        </p:tgtEl>
                                        <p:attrNameLst>
                                          <p:attrName>style.rotation</p:attrName>
                                        </p:attrNameLst>
                                      </p:cBhvr>
                                      <p:tavLst>
                                        <p:tav tm="0">
                                          <p:val>
                                            <p:fltVal val="720"/>
                                          </p:val>
                                        </p:tav>
                                        <p:tav tm="100000">
                                          <p:val>
                                            <p:fltVal val="0"/>
                                          </p:val>
                                        </p:tav>
                                      </p:tavLst>
                                    </p:anim>
                                    <p:anim calcmode="lin" valueType="num">
                                      <p:cBhvr>
                                        <p:cTn id="14" dur="2000" fill="hold"/>
                                        <p:tgtEl>
                                          <p:spTgt spid="8">
                                            <p:txEl>
                                              <p:pRg st="0" end="0"/>
                                            </p:txEl>
                                          </p:spTgt>
                                        </p:tgtEl>
                                        <p:attrNameLst>
                                          <p:attrName>ppt_h</p:attrName>
                                        </p:attrNameLst>
                                      </p:cBhvr>
                                      <p:tavLst>
                                        <p:tav tm="0">
                                          <p:val>
                                            <p:fltVal val="0"/>
                                          </p:val>
                                        </p:tav>
                                        <p:tav tm="100000">
                                          <p:val>
                                            <p:strVal val="#ppt_h"/>
                                          </p:val>
                                        </p:tav>
                                      </p:tavLst>
                                    </p:anim>
                                    <p:anim calcmode="lin" valueType="num">
                                      <p:cBhvr>
                                        <p:cTn id="15" dur="2000" fill="hold"/>
                                        <p:tgtEl>
                                          <p:spTgt spid="8">
                                            <p:txEl>
                                              <p:pRg st="0" end="0"/>
                                            </p:txEl>
                                          </p:spTgt>
                                        </p:tgtEl>
                                        <p:attrNameLst>
                                          <p:attrName>ppt_w</p:attrName>
                                        </p:attrNameLst>
                                      </p:cBhvr>
                                      <p:tavLst>
                                        <p:tav tm="0">
                                          <p:val>
                                            <p:fltVal val="0"/>
                                          </p:val>
                                        </p:tav>
                                        <p:tav tm="100000">
                                          <p:val>
                                            <p:strVal val="#ppt_w"/>
                                          </p:val>
                                        </p:tav>
                                      </p:tavLst>
                                    </p:anim>
                                  </p:childTnLst>
                                </p:cTn>
                              </p:par>
                            </p:childTnLst>
                          </p:cTn>
                        </p:par>
                        <p:par>
                          <p:cTn id="16" fill="hold">
                            <p:stCondLst>
                              <p:cond delay="2500"/>
                            </p:stCondLst>
                            <p:childTnLst>
                              <p:par>
                                <p:cTn id="17" presetID="35" presetClass="entr" presetSubtype="0" fill="hold" grpId="0" nodeType="afterEffect">
                                  <p:stCondLst>
                                    <p:cond delay="0"/>
                                  </p:stCondLst>
                                  <p:childTnLst>
                                    <p:set>
                                      <p:cBhvr>
                                        <p:cTn id="18" dur="1" fill="hold">
                                          <p:stCondLst>
                                            <p:cond delay="0"/>
                                          </p:stCondLst>
                                        </p:cTn>
                                        <p:tgtEl>
                                          <p:spTgt spid="8">
                                            <p:txEl>
                                              <p:pRg st="1" end="1"/>
                                            </p:txEl>
                                          </p:spTgt>
                                        </p:tgtEl>
                                        <p:attrNameLst>
                                          <p:attrName>style.visibility</p:attrName>
                                        </p:attrNameLst>
                                      </p:cBhvr>
                                      <p:to>
                                        <p:strVal val="visible"/>
                                      </p:to>
                                    </p:set>
                                    <p:animEffect transition="in" filter="fade">
                                      <p:cBhvr>
                                        <p:cTn id="19" dur="2000"/>
                                        <p:tgtEl>
                                          <p:spTgt spid="8">
                                            <p:txEl>
                                              <p:pRg st="1" end="1"/>
                                            </p:txEl>
                                          </p:spTgt>
                                        </p:tgtEl>
                                      </p:cBhvr>
                                    </p:animEffect>
                                    <p:anim calcmode="lin" valueType="num">
                                      <p:cBhvr>
                                        <p:cTn id="20" dur="2000" fill="hold"/>
                                        <p:tgtEl>
                                          <p:spTgt spid="8">
                                            <p:txEl>
                                              <p:pRg st="1" end="1"/>
                                            </p:txEl>
                                          </p:spTgt>
                                        </p:tgtEl>
                                        <p:attrNameLst>
                                          <p:attrName>style.rotation</p:attrName>
                                        </p:attrNameLst>
                                      </p:cBhvr>
                                      <p:tavLst>
                                        <p:tav tm="0">
                                          <p:val>
                                            <p:fltVal val="720"/>
                                          </p:val>
                                        </p:tav>
                                        <p:tav tm="100000">
                                          <p:val>
                                            <p:fltVal val="0"/>
                                          </p:val>
                                        </p:tav>
                                      </p:tavLst>
                                    </p:anim>
                                    <p:anim calcmode="lin" valueType="num">
                                      <p:cBhvr>
                                        <p:cTn id="21" dur="2000" fill="hold"/>
                                        <p:tgtEl>
                                          <p:spTgt spid="8">
                                            <p:txEl>
                                              <p:pRg st="1" end="1"/>
                                            </p:txEl>
                                          </p:spTgt>
                                        </p:tgtEl>
                                        <p:attrNameLst>
                                          <p:attrName>ppt_h</p:attrName>
                                        </p:attrNameLst>
                                      </p:cBhvr>
                                      <p:tavLst>
                                        <p:tav tm="0">
                                          <p:val>
                                            <p:fltVal val="0"/>
                                          </p:val>
                                        </p:tav>
                                        <p:tav tm="100000">
                                          <p:val>
                                            <p:strVal val="#ppt_h"/>
                                          </p:val>
                                        </p:tav>
                                      </p:tavLst>
                                    </p:anim>
                                    <p:anim calcmode="lin" valueType="num">
                                      <p:cBhvr>
                                        <p:cTn id="22" dur="2000" fill="hold"/>
                                        <p:tgtEl>
                                          <p:spTgt spid="8">
                                            <p:txEl>
                                              <p:pRg st="1" end="1"/>
                                            </p:txEl>
                                          </p:spTgt>
                                        </p:tgtEl>
                                        <p:attrNameLst>
                                          <p:attrName>ppt_w</p:attrName>
                                        </p:attrNameLst>
                                      </p:cBhvr>
                                      <p:tavLst>
                                        <p:tav tm="0">
                                          <p:val>
                                            <p:fltVal val="0"/>
                                          </p:val>
                                        </p:tav>
                                        <p:tav tm="100000">
                                          <p:val>
                                            <p:strVal val="#ppt_w"/>
                                          </p:val>
                                        </p:tav>
                                      </p:tavLst>
                                    </p:anim>
                                  </p:childTnLst>
                                </p:cTn>
                              </p:par>
                            </p:childTnLst>
                          </p:cTn>
                        </p:par>
                        <p:par>
                          <p:cTn id="23" fill="hold">
                            <p:stCondLst>
                              <p:cond delay="4500"/>
                            </p:stCondLst>
                            <p:childTnLst>
                              <p:par>
                                <p:cTn id="24" presetID="25" presetClass="entr" presetSubtype="0" fill="hold" nodeType="afterEffect">
                                  <p:stCondLst>
                                    <p:cond delay="0"/>
                                  </p:stCondLst>
                                  <p:childTnLst>
                                    <p:set>
                                      <p:cBhvr>
                                        <p:cTn id="25" dur="1" fill="hold">
                                          <p:stCondLst>
                                            <p:cond delay="0"/>
                                          </p:stCondLst>
                                        </p:cTn>
                                        <p:tgtEl>
                                          <p:spTgt spid="9"/>
                                        </p:tgtEl>
                                        <p:attrNameLst>
                                          <p:attrName>style.visibility</p:attrName>
                                        </p:attrNameLst>
                                      </p:cBhvr>
                                      <p:to>
                                        <p:strVal val="visible"/>
                                      </p:to>
                                    </p:set>
                                    <p:anim calcmode="lin" valueType="num">
                                      <p:cBhvr>
                                        <p:cTn id="26" dur="500" decel="50000" fill="hold">
                                          <p:stCondLst>
                                            <p:cond delay="0"/>
                                          </p:stCondLst>
                                        </p:cTn>
                                        <p:tgtEl>
                                          <p:spTgt spid="9"/>
                                        </p:tgtEl>
                                        <p:attrNameLst>
                                          <p:attrName>style.rotation</p:attrName>
                                        </p:attrNameLst>
                                      </p:cBhvr>
                                      <p:tavLst>
                                        <p:tav tm="0">
                                          <p:val>
                                            <p:fltVal val="-90"/>
                                          </p:val>
                                        </p:tav>
                                        <p:tav tm="100000">
                                          <p:val>
                                            <p:fltVal val="0"/>
                                          </p:val>
                                        </p:tav>
                                      </p:tavLst>
                                    </p:anim>
                                    <p:anim calcmode="lin" valueType="num">
                                      <p:cBhvr>
                                        <p:cTn id="27" dur="500" decel="50000" fill="hold">
                                          <p:stCondLst>
                                            <p:cond delay="0"/>
                                          </p:stCondLst>
                                        </p:cTn>
                                        <p:tgtEl>
                                          <p:spTgt spid="9"/>
                                        </p:tgtEl>
                                        <p:attrNameLst>
                                          <p:attrName>ppt_w</p:attrName>
                                        </p:attrNameLst>
                                      </p:cBhvr>
                                      <p:tavLst>
                                        <p:tav tm="0">
                                          <p:val>
                                            <p:strVal val="#ppt_w"/>
                                          </p:val>
                                        </p:tav>
                                        <p:tav tm="100000">
                                          <p:val>
                                            <p:strVal val="#ppt_w*.05"/>
                                          </p:val>
                                        </p:tav>
                                      </p:tavLst>
                                    </p:anim>
                                    <p:anim calcmode="lin" valueType="num">
                                      <p:cBhvr>
                                        <p:cTn id="28" dur="500" accel="50000" fill="hold">
                                          <p:stCondLst>
                                            <p:cond delay="500"/>
                                          </p:stCondLst>
                                        </p:cTn>
                                        <p:tgtEl>
                                          <p:spTgt spid="9"/>
                                        </p:tgtEl>
                                        <p:attrNameLst>
                                          <p:attrName>ppt_w</p:attrName>
                                        </p:attrNameLst>
                                      </p:cBhvr>
                                      <p:tavLst>
                                        <p:tav tm="0">
                                          <p:val>
                                            <p:strVal val="#ppt_w*.05"/>
                                          </p:val>
                                        </p:tav>
                                        <p:tav tm="100000">
                                          <p:val>
                                            <p:strVal val="#ppt_w"/>
                                          </p:val>
                                        </p:tav>
                                      </p:tavLst>
                                    </p:anim>
                                    <p:anim calcmode="lin" valueType="num">
                                      <p:cBhvr>
                                        <p:cTn id="29" dur="1000" fill="hold"/>
                                        <p:tgtEl>
                                          <p:spTgt spid="9"/>
                                        </p:tgtEl>
                                        <p:attrNameLst>
                                          <p:attrName>ppt_h</p:attrName>
                                        </p:attrNameLst>
                                      </p:cBhvr>
                                      <p:tavLst>
                                        <p:tav tm="0">
                                          <p:val>
                                            <p:strVal val="#ppt_h"/>
                                          </p:val>
                                        </p:tav>
                                        <p:tav tm="100000">
                                          <p:val>
                                            <p:strVal val="#ppt_h"/>
                                          </p:val>
                                        </p:tav>
                                      </p:tavLst>
                                    </p:anim>
                                    <p:anim calcmode="lin" valueType="num">
                                      <p:cBhvr>
                                        <p:cTn id="30" dur="500" decel="50000" fill="hold">
                                          <p:stCondLst>
                                            <p:cond delay="0"/>
                                          </p:stCondLst>
                                        </p:cTn>
                                        <p:tgtEl>
                                          <p:spTgt spid="9"/>
                                        </p:tgtEl>
                                        <p:attrNameLst>
                                          <p:attrName>ppt_x</p:attrName>
                                        </p:attrNameLst>
                                      </p:cBhvr>
                                      <p:tavLst>
                                        <p:tav tm="0">
                                          <p:val>
                                            <p:strVal val="#ppt_x+.4"/>
                                          </p:val>
                                        </p:tav>
                                        <p:tav tm="100000">
                                          <p:val>
                                            <p:strVal val="#ppt_x"/>
                                          </p:val>
                                        </p:tav>
                                      </p:tavLst>
                                    </p:anim>
                                    <p:anim calcmode="lin" valueType="num">
                                      <p:cBhvr>
                                        <p:cTn id="31" dur="500" decel="50000" fill="hold">
                                          <p:stCondLst>
                                            <p:cond delay="0"/>
                                          </p:stCondLst>
                                        </p:cTn>
                                        <p:tgtEl>
                                          <p:spTgt spid="9"/>
                                        </p:tgtEl>
                                        <p:attrNameLst>
                                          <p:attrName>ppt_y</p:attrName>
                                        </p:attrNameLst>
                                      </p:cBhvr>
                                      <p:tavLst>
                                        <p:tav tm="0">
                                          <p:val>
                                            <p:strVal val="#ppt_y-.2"/>
                                          </p:val>
                                        </p:tav>
                                        <p:tav tm="100000">
                                          <p:val>
                                            <p:strVal val="#ppt_y+.1"/>
                                          </p:val>
                                        </p:tav>
                                      </p:tavLst>
                                    </p:anim>
                                    <p:anim calcmode="lin" valueType="num">
                                      <p:cBhvr>
                                        <p:cTn id="32" dur="500" accel="50000" fill="hold">
                                          <p:stCondLst>
                                            <p:cond delay="500"/>
                                          </p:stCondLst>
                                        </p:cTn>
                                        <p:tgtEl>
                                          <p:spTgt spid="9"/>
                                        </p:tgtEl>
                                        <p:attrNameLst>
                                          <p:attrName>ppt_y</p:attrName>
                                        </p:attrNameLst>
                                      </p:cBhvr>
                                      <p:tavLst>
                                        <p:tav tm="0">
                                          <p:val>
                                            <p:strVal val="#ppt_y+.1"/>
                                          </p:val>
                                        </p:tav>
                                        <p:tav tm="100000">
                                          <p:val>
                                            <p:strVal val="#ppt_y"/>
                                          </p:val>
                                        </p:tav>
                                      </p:tavLst>
                                    </p:anim>
                                    <p:animEffect transition="in" filter="fade">
                                      <p:cBhvr>
                                        <p:cTn id="33" dur="1000" decel="50000">
                                          <p:stCondLst>
                                            <p:cond delay="0"/>
                                          </p:stCondLst>
                                        </p:cTn>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8"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Овал 3"/>
          <p:cNvSpPr/>
          <p:nvPr/>
        </p:nvSpPr>
        <p:spPr>
          <a:xfrm>
            <a:off x="214282" y="0"/>
            <a:ext cx="8715436" cy="1785950"/>
          </a:xfrm>
          <a:prstGeom prst="ellipse">
            <a:avLst/>
          </a:prstGeom>
          <a:ln>
            <a:solidFill>
              <a:srgbClr val="C00000"/>
            </a:solidFill>
          </a:ln>
        </p:spPr>
        <p:style>
          <a:lnRef idx="2">
            <a:schemeClr val="accent6"/>
          </a:lnRef>
          <a:fillRef idx="1">
            <a:schemeClr val="lt1"/>
          </a:fillRef>
          <a:effectRef idx="0">
            <a:schemeClr val="accent6"/>
          </a:effectRef>
          <a:fontRef idx="minor">
            <a:schemeClr val="dk1"/>
          </a:fontRef>
        </p:style>
        <p:txBody>
          <a:bodyPr rtlCol="0" anchor="ctr"/>
          <a:lstStyle/>
          <a:p>
            <a:pPr lvl="0" algn="ctr"/>
            <a:r>
              <a:rPr lang="ru-RU" sz="2800" b="1" dirty="0" smtClean="0">
                <a:solidFill>
                  <a:srgbClr val="C00000"/>
                </a:solidFill>
                <a:effectLst>
                  <a:outerShdw blurRad="38100" dist="38100" dir="2700000" algn="tl">
                    <a:srgbClr val="000000">
                      <a:alpha val="43137"/>
                    </a:srgbClr>
                  </a:outerShdw>
                </a:effectLst>
                <a:ea typeface="Times New Roman" pitchFamily="18" charset="0"/>
                <a:cs typeface="Arial" pitchFamily="34" charset="0"/>
              </a:rPr>
              <a:t>Цель Клуба</a:t>
            </a:r>
            <a:r>
              <a:rPr lang="ru-RU" sz="2800" dirty="0" smtClean="0">
                <a:solidFill>
                  <a:srgbClr val="C00000"/>
                </a:solidFill>
                <a:effectLst>
                  <a:outerShdw blurRad="38100" dist="38100" dir="2700000" algn="tl">
                    <a:srgbClr val="000000">
                      <a:alpha val="43137"/>
                    </a:srgbClr>
                  </a:outerShdw>
                </a:effectLst>
                <a:ea typeface="Times New Roman" pitchFamily="18" charset="0"/>
                <a:cs typeface="Arial" pitchFamily="34" charset="0"/>
              </a:rPr>
              <a:t> :</a:t>
            </a:r>
            <a:endParaRPr lang="ru-RU" sz="2000" dirty="0" smtClean="0">
              <a:solidFill>
                <a:srgbClr val="C00000"/>
              </a:solidFill>
              <a:effectLst>
                <a:outerShdw blurRad="38100" dist="38100" dir="2700000" algn="tl">
                  <a:srgbClr val="000000">
                    <a:alpha val="43137"/>
                  </a:srgbClr>
                </a:outerShdw>
              </a:effectLst>
              <a:ea typeface="Times New Roman" pitchFamily="18" charset="0"/>
              <a:cs typeface="Arial" pitchFamily="34" charset="0"/>
            </a:endParaRPr>
          </a:p>
          <a:p>
            <a:pPr lvl="0" algn="just"/>
            <a:r>
              <a:rPr lang="ru-RU" sz="1400" b="1" dirty="0" smtClean="0">
                <a:solidFill>
                  <a:schemeClr val="tx1"/>
                </a:solidFill>
                <a:latin typeface="Times New Roman" pitchFamily="18" charset="0"/>
                <a:ea typeface="Times New Roman" pitchFamily="18" charset="0"/>
                <a:cs typeface="Times New Roman" pitchFamily="18" charset="0"/>
              </a:rPr>
              <a:t> психолого — педагогическое сопровождения родителей и детей, где между членами семьи, позволяющее помочь родителям наладить партнерский диалог со своим ребенком, а также поддержка родителей, способствующая успешной адаптации приемного ребенка в семье,                     </a:t>
            </a:r>
          </a:p>
          <a:p>
            <a:pPr lvl="0" algn="just"/>
            <a:r>
              <a:rPr lang="ru-RU" sz="1400" b="1" dirty="0">
                <a:solidFill>
                  <a:schemeClr val="tx1"/>
                </a:solidFill>
                <a:latin typeface="Times New Roman" pitchFamily="18" charset="0"/>
                <a:ea typeface="Times New Roman" pitchFamily="18" charset="0"/>
                <a:cs typeface="Times New Roman" pitchFamily="18" charset="0"/>
              </a:rPr>
              <a:t> </a:t>
            </a:r>
            <a:r>
              <a:rPr lang="ru-RU" sz="1400" b="1" dirty="0" smtClean="0">
                <a:solidFill>
                  <a:schemeClr val="tx1"/>
                </a:solidFill>
                <a:latin typeface="Times New Roman" pitchFamily="18" charset="0"/>
                <a:ea typeface="Times New Roman" pitchFamily="18" charset="0"/>
                <a:cs typeface="Times New Roman" pitchFamily="18" charset="0"/>
              </a:rPr>
              <a:t>                          профилактика вторичного отказа от ребенка.</a:t>
            </a:r>
          </a:p>
        </p:txBody>
      </p:sp>
      <p:sp>
        <p:nvSpPr>
          <p:cNvPr id="5" name="Овал 4"/>
          <p:cNvSpPr/>
          <p:nvPr/>
        </p:nvSpPr>
        <p:spPr>
          <a:xfrm>
            <a:off x="3286116" y="2000240"/>
            <a:ext cx="2357454" cy="500066"/>
          </a:xfrm>
          <a:prstGeom prst="ellipse">
            <a:avLst/>
          </a:prstGeom>
          <a:ln>
            <a:solidFill>
              <a:srgbClr val="C00000"/>
            </a:solidFill>
          </a:ln>
        </p:spPr>
        <p:style>
          <a:lnRef idx="2">
            <a:schemeClr val="accent6"/>
          </a:lnRef>
          <a:fillRef idx="1">
            <a:schemeClr val="lt1"/>
          </a:fillRef>
          <a:effectRef idx="0">
            <a:schemeClr val="accent6"/>
          </a:effectRef>
          <a:fontRef idx="minor">
            <a:schemeClr val="dk1"/>
          </a:fontRef>
        </p:style>
        <p:txBody>
          <a:bodyPr rtlCol="0" anchor="ctr"/>
          <a:lstStyle/>
          <a:p>
            <a:pPr algn="ctr"/>
            <a:r>
              <a:rPr lang="ru-RU" sz="2800" b="1" dirty="0" smtClean="0">
                <a:ln>
                  <a:solidFill>
                    <a:srgbClr val="C00000"/>
                  </a:solidFill>
                </a:ln>
                <a:solidFill>
                  <a:srgbClr val="C00000"/>
                </a:solidFill>
                <a:effectLst>
                  <a:innerShdw blurRad="63500" dist="50800" dir="13500000">
                    <a:prstClr val="black">
                      <a:alpha val="50000"/>
                    </a:prstClr>
                  </a:innerShdw>
                </a:effectLst>
                <a:latin typeface="Times New Roman" pitchFamily="18" charset="0"/>
                <a:cs typeface="Times New Roman" pitchFamily="18" charset="0"/>
              </a:rPr>
              <a:t>ЗАДАЧИ</a:t>
            </a:r>
            <a:endParaRPr lang="ru-RU" sz="2800" b="1" dirty="0">
              <a:ln>
                <a:solidFill>
                  <a:srgbClr val="C00000"/>
                </a:solidFill>
              </a:ln>
              <a:solidFill>
                <a:srgbClr val="C00000"/>
              </a:solidFill>
              <a:effectLst>
                <a:innerShdw blurRad="63500" dist="50800" dir="13500000">
                  <a:prstClr val="black">
                    <a:alpha val="50000"/>
                  </a:prstClr>
                </a:innerShdw>
              </a:effectLst>
              <a:latin typeface="Times New Roman" pitchFamily="18" charset="0"/>
              <a:cs typeface="Times New Roman" pitchFamily="18" charset="0"/>
            </a:endParaRPr>
          </a:p>
        </p:txBody>
      </p:sp>
      <p:sp>
        <p:nvSpPr>
          <p:cNvPr id="6" name="Прямоугольник 5"/>
          <p:cNvSpPr/>
          <p:nvPr/>
        </p:nvSpPr>
        <p:spPr>
          <a:xfrm>
            <a:off x="357158" y="2857496"/>
            <a:ext cx="3357586" cy="3077766"/>
          </a:xfrm>
          <a:prstGeom prst="rect">
            <a:avLst/>
          </a:prstGeom>
        </p:spPr>
        <p:txBody>
          <a:bodyPr wrap="square">
            <a:spAutoFit/>
          </a:bodyPr>
          <a:lstStyle/>
          <a:p>
            <a:pPr>
              <a:buFont typeface="Wingdings" pitchFamily="2" charset="2"/>
              <a:buChar char="v"/>
            </a:pPr>
            <a:r>
              <a:rPr lang="ru-RU" b="1" dirty="0" smtClean="0">
                <a:solidFill>
                  <a:srgbClr val="FFFF00"/>
                </a:solidFill>
              </a:rPr>
              <a:t>Оказание помощи </a:t>
            </a:r>
          </a:p>
          <a:p>
            <a:pPr>
              <a:buNone/>
            </a:pPr>
            <a:r>
              <a:rPr lang="ru-RU" b="1" dirty="0" smtClean="0">
                <a:solidFill>
                  <a:srgbClr val="FFFF00"/>
                </a:solidFill>
              </a:rPr>
              <a:t>замещающим   </a:t>
            </a:r>
          </a:p>
          <a:p>
            <a:pPr>
              <a:buNone/>
            </a:pPr>
            <a:r>
              <a:rPr lang="ru-RU" b="1" dirty="0" smtClean="0">
                <a:solidFill>
                  <a:srgbClr val="FFFF00"/>
                </a:solidFill>
              </a:rPr>
              <a:t>родителям в овладении </a:t>
            </a:r>
          </a:p>
          <a:p>
            <a:pPr>
              <a:buNone/>
            </a:pPr>
            <a:r>
              <a:rPr lang="ru-RU" b="1" dirty="0" smtClean="0">
                <a:solidFill>
                  <a:srgbClr val="FFFF00"/>
                </a:solidFill>
              </a:rPr>
              <a:t>психологическими, </a:t>
            </a:r>
          </a:p>
          <a:p>
            <a:pPr>
              <a:buNone/>
            </a:pPr>
            <a:r>
              <a:rPr lang="ru-RU" b="1" dirty="0" smtClean="0">
                <a:solidFill>
                  <a:srgbClr val="FFFF00"/>
                </a:solidFill>
              </a:rPr>
              <a:t>педагогическими, </a:t>
            </a:r>
          </a:p>
          <a:p>
            <a:pPr>
              <a:buNone/>
            </a:pPr>
            <a:r>
              <a:rPr lang="ru-RU" b="1" dirty="0" smtClean="0">
                <a:solidFill>
                  <a:srgbClr val="FFFF00"/>
                </a:solidFill>
              </a:rPr>
              <a:t>юридическими и </a:t>
            </a:r>
          </a:p>
          <a:p>
            <a:pPr>
              <a:buNone/>
            </a:pPr>
            <a:r>
              <a:rPr lang="ru-RU" b="1" dirty="0" smtClean="0">
                <a:solidFill>
                  <a:srgbClr val="FFFF00"/>
                </a:solidFill>
              </a:rPr>
              <a:t>медицинскими знаниями;   </a:t>
            </a:r>
          </a:p>
          <a:p>
            <a:endParaRPr lang="ru-RU" sz="800" b="1" dirty="0" smtClean="0">
              <a:solidFill>
                <a:srgbClr val="FFFF00"/>
              </a:solidFill>
            </a:endParaRPr>
          </a:p>
          <a:p>
            <a:pPr>
              <a:buNone/>
            </a:pPr>
            <a:endParaRPr lang="ru-RU" sz="1400" b="1" dirty="0" smtClean="0">
              <a:solidFill>
                <a:srgbClr val="FFFF00"/>
              </a:solidFill>
            </a:endParaRPr>
          </a:p>
          <a:p>
            <a:pPr>
              <a:buNone/>
            </a:pPr>
            <a:endParaRPr lang="ru-RU" sz="1400" b="1" dirty="0" smtClean="0">
              <a:solidFill>
                <a:srgbClr val="FFFF00"/>
              </a:solidFill>
            </a:endParaRPr>
          </a:p>
          <a:p>
            <a:pPr>
              <a:buNone/>
            </a:pPr>
            <a:endParaRPr lang="ru-RU" sz="1400" b="1" dirty="0" smtClean="0">
              <a:solidFill>
                <a:srgbClr val="FFFF00"/>
              </a:solidFill>
            </a:endParaRPr>
          </a:p>
          <a:p>
            <a:endParaRPr lang="ru-RU" b="1" dirty="0">
              <a:solidFill>
                <a:srgbClr val="FFFF00"/>
              </a:solidFill>
            </a:endParaRPr>
          </a:p>
        </p:txBody>
      </p:sp>
      <p:sp>
        <p:nvSpPr>
          <p:cNvPr id="7" name="Прямоугольник 6"/>
          <p:cNvSpPr/>
          <p:nvPr/>
        </p:nvSpPr>
        <p:spPr>
          <a:xfrm>
            <a:off x="5786446" y="2714620"/>
            <a:ext cx="3357554" cy="3016210"/>
          </a:xfrm>
          <a:prstGeom prst="rect">
            <a:avLst/>
          </a:prstGeom>
        </p:spPr>
        <p:txBody>
          <a:bodyPr wrap="square">
            <a:spAutoFit/>
          </a:bodyPr>
          <a:lstStyle/>
          <a:p>
            <a:pPr algn="r">
              <a:buFont typeface="Wingdings" pitchFamily="2" charset="2"/>
              <a:buChar char="v"/>
            </a:pPr>
            <a:r>
              <a:rPr lang="ru-RU" b="1" dirty="0" smtClean="0">
                <a:solidFill>
                  <a:srgbClr val="FFFF00"/>
                </a:solidFill>
              </a:rPr>
              <a:t>Содействие  замещающим родителям в  практическом использовании  полученных знаний, в  овладении </a:t>
            </a:r>
          </a:p>
          <a:p>
            <a:pPr algn="r">
              <a:buNone/>
            </a:pPr>
            <a:r>
              <a:rPr lang="ru-RU" b="1" dirty="0" smtClean="0">
                <a:solidFill>
                  <a:srgbClr val="FFFF00"/>
                </a:solidFill>
              </a:rPr>
              <a:t>навыкам  эффективного межличностного  </a:t>
            </a:r>
          </a:p>
          <a:p>
            <a:pPr algn="r">
              <a:buNone/>
            </a:pPr>
            <a:r>
              <a:rPr lang="ru-RU" b="1" dirty="0" smtClean="0">
                <a:solidFill>
                  <a:srgbClr val="FFFF00"/>
                </a:solidFill>
              </a:rPr>
              <a:t>взаимодействия с детьми;</a:t>
            </a:r>
          </a:p>
          <a:p>
            <a:pPr algn="r">
              <a:buNone/>
            </a:pPr>
            <a:endParaRPr lang="ru-RU" sz="1600" b="1" dirty="0" smtClean="0">
              <a:solidFill>
                <a:srgbClr val="FFFF00"/>
              </a:solidFill>
            </a:endParaRPr>
          </a:p>
          <a:p>
            <a:pPr algn="r">
              <a:buNone/>
            </a:pPr>
            <a:endParaRPr lang="ru-RU" sz="1600" b="1" dirty="0" smtClean="0">
              <a:solidFill>
                <a:srgbClr val="FFFF00"/>
              </a:solidFill>
            </a:endParaRPr>
          </a:p>
          <a:p>
            <a:pPr algn="r">
              <a:buNone/>
            </a:pPr>
            <a:endParaRPr lang="ru-RU" sz="1600" b="1" dirty="0">
              <a:solidFill>
                <a:srgbClr val="FFFF00"/>
              </a:solidFill>
            </a:endParaRPr>
          </a:p>
          <a:p>
            <a:pPr algn="r">
              <a:buNone/>
            </a:pPr>
            <a:endParaRPr lang="ru-RU" sz="1600" b="1" dirty="0" smtClean="0">
              <a:solidFill>
                <a:srgbClr val="FFFF00"/>
              </a:solidFill>
            </a:endParaRPr>
          </a:p>
        </p:txBody>
      </p:sp>
      <p:cxnSp>
        <p:nvCxnSpPr>
          <p:cNvPr id="9" name="Прямая со стрелкой 8"/>
          <p:cNvCxnSpPr/>
          <p:nvPr/>
        </p:nvCxnSpPr>
        <p:spPr>
          <a:xfrm rot="10800000" flipV="1">
            <a:off x="2928926" y="2571745"/>
            <a:ext cx="1428760" cy="1428759"/>
          </a:xfrm>
          <a:prstGeom prst="straightConnector1">
            <a:avLst/>
          </a:prstGeom>
          <a:ln>
            <a:solidFill>
              <a:srgbClr val="FFFF00"/>
            </a:solidFill>
            <a:tailEnd type="arrow"/>
          </a:ln>
        </p:spPr>
        <p:style>
          <a:lnRef idx="1">
            <a:schemeClr val="accent2"/>
          </a:lnRef>
          <a:fillRef idx="0">
            <a:schemeClr val="accent2"/>
          </a:fillRef>
          <a:effectRef idx="0">
            <a:schemeClr val="accent2"/>
          </a:effectRef>
          <a:fontRef idx="minor">
            <a:schemeClr val="tx1"/>
          </a:fontRef>
        </p:style>
      </p:cxnSp>
      <p:cxnSp>
        <p:nvCxnSpPr>
          <p:cNvPr id="13" name="Прямая со стрелкой 12"/>
          <p:cNvCxnSpPr/>
          <p:nvPr/>
        </p:nvCxnSpPr>
        <p:spPr>
          <a:xfrm rot="5400000">
            <a:off x="2821769" y="3964785"/>
            <a:ext cx="2928958" cy="285752"/>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5" name="Прямая со стрелкой 14"/>
          <p:cNvCxnSpPr/>
          <p:nvPr/>
        </p:nvCxnSpPr>
        <p:spPr>
          <a:xfrm rot="16200000" flipH="1">
            <a:off x="4732735" y="2411010"/>
            <a:ext cx="1428760" cy="1750231"/>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cxnSp>
        <p:nvCxnSpPr>
          <p:cNvPr id="19" name="Прямая со стрелкой 18"/>
          <p:cNvCxnSpPr/>
          <p:nvPr/>
        </p:nvCxnSpPr>
        <p:spPr>
          <a:xfrm rot="16200000" flipH="1">
            <a:off x="3857620" y="3286124"/>
            <a:ext cx="2786082" cy="1500198"/>
          </a:xfrm>
          <a:prstGeom prst="straightConnector1">
            <a:avLst/>
          </a:prstGeom>
          <a:ln>
            <a:solidFill>
              <a:srgbClr val="FFFF00"/>
            </a:solidFill>
            <a:tailEnd type="arrow"/>
          </a:ln>
        </p:spPr>
        <p:style>
          <a:lnRef idx="1">
            <a:schemeClr val="accent1"/>
          </a:lnRef>
          <a:fillRef idx="0">
            <a:schemeClr val="accent1"/>
          </a:fillRef>
          <a:effectRef idx="0">
            <a:schemeClr val="accent1"/>
          </a:effectRef>
          <a:fontRef idx="minor">
            <a:schemeClr val="tx1"/>
          </a:fontRef>
        </p:style>
      </p:cxnSp>
      <p:sp>
        <p:nvSpPr>
          <p:cNvPr id="20" name="Прямоугольник 19"/>
          <p:cNvSpPr/>
          <p:nvPr/>
        </p:nvSpPr>
        <p:spPr>
          <a:xfrm>
            <a:off x="214282" y="5643578"/>
            <a:ext cx="4572000" cy="923330"/>
          </a:xfrm>
          <a:prstGeom prst="rect">
            <a:avLst/>
          </a:prstGeom>
        </p:spPr>
        <p:txBody>
          <a:bodyPr>
            <a:spAutoFit/>
          </a:bodyPr>
          <a:lstStyle/>
          <a:p>
            <a:pPr algn="r">
              <a:buFont typeface="Wingdings" pitchFamily="2" charset="2"/>
              <a:buChar char="v"/>
            </a:pPr>
            <a:r>
              <a:rPr lang="ru-RU" b="1" dirty="0" smtClean="0">
                <a:solidFill>
                  <a:srgbClr val="FFFF00"/>
                </a:solidFill>
              </a:rPr>
              <a:t>Оказание помощи в создании </a:t>
            </a:r>
          </a:p>
          <a:p>
            <a:pPr algn="r">
              <a:buNone/>
            </a:pPr>
            <a:r>
              <a:rPr lang="ru-RU" b="1" dirty="0" smtClean="0">
                <a:solidFill>
                  <a:srgbClr val="FFFF00"/>
                </a:solidFill>
              </a:rPr>
              <a:t>оптимальных условий для </a:t>
            </a:r>
          </a:p>
          <a:p>
            <a:pPr algn="r">
              <a:buNone/>
            </a:pPr>
            <a:r>
              <a:rPr lang="ru-RU" b="1" dirty="0" smtClean="0">
                <a:solidFill>
                  <a:srgbClr val="FFFF00"/>
                </a:solidFill>
              </a:rPr>
              <a:t>воспитания и развития ребенка;</a:t>
            </a:r>
          </a:p>
        </p:txBody>
      </p:sp>
      <p:sp>
        <p:nvSpPr>
          <p:cNvPr id="21" name="Прямоугольник 20"/>
          <p:cNvSpPr/>
          <p:nvPr/>
        </p:nvSpPr>
        <p:spPr>
          <a:xfrm>
            <a:off x="5929322" y="5500702"/>
            <a:ext cx="2928958" cy="1200329"/>
          </a:xfrm>
          <a:prstGeom prst="rect">
            <a:avLst/>
          </a:prstGeom>
        </p:spPr>
        <p:txBody>
          <a:bodyPr wrap="square">
            <a:spAutoFit/>
          </a:bodyPr>
          <a:lstStyle/>
          <a:p>
            <a:pPr>
              <a:buFont typeface="Wingdings" pitchFamily="2" charset="2"/>
              <a:buChar char="v"/>
            </a:pPr>
            <a:r>
              <a:rPr lang="ru-RU" b="1" dirty="0" smtClean="0">
                <a:solidFill>
                  <a:srgbClr val="FFFF00"/>
                </a:solidFill>
              </a:rPr>
              <a:t>Формирование у замещающих  родителей  здоровой родительской позиции</a:t>
            </a:r>
            <a:endParaRPr lang="ru-RU" b="1" dirty="0">
              <a:solidFill>
                <a:srgbClr val="FFFF00"/>
              </a:solidFill>
            </a:endParaRPr>
          </a:p>
        </p:txBody>
      </p:sp>
      <p:pic>
        <p:nvPicPr>
          <p:cNvPr id="23" name="Picture 4" descr="Сердце"/>
          <p:cNvPicPr>
            <a:picLocks noChangeAspect="1" noChangeArrowheads="1" noCrop="1"/>
          </p:cNvPicPr>
          <p:nvPr/>
        </p:nvPicPr>
        <p:blipFill>
          <a:blip r:embed="rId2"/>
          <a:srcRect/>
          <a:stretch>
            <a:fillRect/>
          </a:stretch>
        </p:blipFill>
        <p:spPr bwMode="auto">
          <a:xfrm>
            <a:off x="357158" y="5500678"/>
            <a:ext cx="1285884" cy="1357322"/>
          </a:xfrm>
          <a:prstGeom prst="rect">
            <a:avLst/>
          </a:prstGeom>
          <a:noFill/>
        </p:spPr>
      </p:pic>
    </p:spTree>
  </p:cSld>
  <p:clrMapOvr>
    <a:masterClrMapping/>
  </p:clrMapOvr>
  <p:transition advClick="0" advTm="9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1000" fill="hold"/>
                                        <p:tgtEl>
                                          <p:spTgt spid="4"/>
                                        </p:tgtEl>
                                        <p:attrNameLst>
                                          <p:attrName>ppt_w</p:attrName>
                                        </p:attrNameLst>
                                      </p:cBhvr>
                                      <p:tavLst>
                                        <p:tav tm="0" fmla="#ppt_w*sin(2.5*pi*$)">
                                          <p:val>
                                            <p:fltVal val="0"/>
                                          </p:val>
                                        </p:tav>
                                        <p:tav tm="100000">
                                          <p:val>
                                            <p:fltVal val="1"/>
                                          </p:val>
                                        </p:tav>
                                      </p:tavLst>
                                    </p:anim>
                                    <p:anim calcmode="lin" valueType="num">
                                      <p:cBhvr>
                                        <p:cTn id="8" dur="1000" fill="hold"/>
                                        <p:tgtEl>
                                          <p:spTgt spid="4"/>
                                        </p:tgtEl>
                                        <p:attrNameLst>
                                          <p:attrName>ppt_h</p:attrName>
                                        </p:attrNameLst>
                                      </p:cBhvr>
                                      <p:tavLst>
                                        <p:tav tm="0">
                                          <p:val>
                                            <p:strVal val="#ppt_h"/>
                                          </p:val>
                                        </p:tav>
                                        <p:tav tm="100000">
                                          <p:val>
                                            <p:strVal val="#ppt_h"/>
                                          </p:val>
                                        </p:tav>
                                      </p:tavLst>
                                    </p:anim>
                                  </p:childTnLst>
                                </p:cTn>
                              </p:par>
                            </p:childTnLst>
                          </p:cTn>
                        </p:par>
                        <p:par>
                          <p:cTn id="9" fill="hold">
                            <p:stCondLst>
                              <p:cond delay="1000"/>
                            </p:stCondLst>
                            <p:childTnLst>
                              <p:par>
                                <p:cTn id="10" presetID="51" presetClass="entr" presetSubtype="0"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385" decel="100000"/>
                                        <p:tgtEl>
                                          <p:spTgt spid="5"/>
                                        </p:tgtEl>
                                      </p:cBhvr>
                                    </p:animEffect>
                                    <p:animScale>
                                      <p:cBhvr>
                                        <p:cTn id="13" dur="385" decel="100000"/>
                                        <p:tgtEl>
                                          <p:spTgt spid="5"/>
                                        </p:tgtEl>
                                      </p:cBhvr>
                                      <p:from x="10000" y="10000"/>
                                      <p:to x="200000" y="450000"/>
                                    </p:animScale>
                                    <p:animScale>
                                      <p:cBhvr>
                                        <p:cTn id="14" dur="615" accel="100000" fill="hold">
                                          <p:stCondLst>
                                            <p:cond delay="385"/>
                                          </p:stCondLst>
                                        </p:cTn>
                                        <p:tgtEl>
                                          <p:spTgt spid="5"/>
                                        </p:tgtEl>
                                      </p:cBhvr>
                                      <p:from x="200000" y="450000"/>
                                      <p:to x="100000" y="100000"/>
                                    </p:animScale>
                                    <p:set>
                                      <p:cBhvr>
                                        <p:cTn id="15" dur="385" fill="hold"/>
                                        <p:tgtEl>
                                          <p:spTgt spid="5"/>
                                        </p:tgtEl>
                                        <p:attrNameLst>
                                          <p:attrName>ppt_x</p:attrName>
                                        </p:attrNameLst>
                                      </p:cBhvr>
                                      <p:to>
                                        <p:strVal val="(0.5)"/>
                                      </p:to>
                                    </p:set>
                                    <p:anim from="(0.5)" to="(#ppt_x)" calcmode="lin" valueType="num">
                                      <p:cBhvr>
                                        <p:cTn id="16" dur="615" accel="100000" fill="hold">
                                          <p:stCondLst>
                                            <p:cond delay="385"/>
                                          </p:stCondLst>
                                        </p:cTn>
                                        <p:tgtEl>
                                          <p:spTgt spid="5"/>
                                        </p:tgtEl>
                                        <p:attrNameLst>
                                          <p:attrName>ppt_x</p:attrName>
                                        </p:attrNameLst>
                                      </p:cBhvr>
                                    </p:anim>
                                    <p:set>
                                      <p:cBhvr>
                                        <p:cTn id="17" dur="385" fill="hold"/>
                                        <p:tgtEl>
                                          <p:spTgt spid="5"/>
                                        </p:tgtEl>
                                        <p:attrNameLst>
                                          <p:attrName>ppt_y</p:attrName>
                                        </p:attrNameLst>
                                      </p:cBhvr>
                                      <p:to>
                                        <p:strVal val="(#ppt_y+0.4)"/>
                                      </p:to>
                                    </p:set>
                                    <p:anim from="(#ppt_y+0.4)" to="(#ppt_y)" calcmode="lin" valueType="num">
                                      <p:cBhvr>
                                        <p:cTn id="18" dur="615" accel="100000" fill="hold">
                                          <p:stCondLst>
                                            <p:cond delay="385"/>
                                          </p:stCondLst>
                                        </p:cTn>
                                        <p:tgtEl>
                                          <p:spTgt spid="5"/>
                                        </p:tgtEl>
                                        <p:attrNameLst>
                                          <p:attrName>ppt_y</p:attrName>
                                        </p:attrNameLst>
                                      </p:cBhvr>
                                    </p:anim>
                                  </p:childTnLst>
                                </p:cTn>
                              </p:par>
                            </p:childTnLst>
                          </p:cTn>
                        </p:par>
                        <p:par>
                          <p:cTn id="19" fill="hold">
                            <p:stCondLst>
                              <p:cond delay="2000"/>
                            </p:stCondLst>
                            <p:childTnLst>
                              <p:par>
                                <p:cTn id="20" presetID="39" presetClass="entr" presetSubtype="0" accel="100000" fill="hold" nodeType="afterEffect">
                                  <p:stCondLst>
                                    <p:cond delay="0"/>
                                  </p:stCondLst>
                                  <p:childTnLst>
                                    <p:set>
                                      <p:cBhvr>
                                        <p:cTn id="21" dur="1" fill="hold">
                                          <p:stCondLst>
                                            <p:cond delay="0"/>
                                          </p:stCondLst>
                                        </p:cTn>
                                        <p:tgtEl>
                                          <p:spTgt spid="9"/>
                                        </p:tgtEl>
                                        <p:attrNameLst>
                                          <p:attrName>style.visibility</p:attrName>
                                        </p:attrNameLst>
                                      </p:cBhvr>
                                      <p:to>
                                        <p:strVal val="visible"/>
                                      </p:to>
                                    </p:set>
                                    <p:anim calcmode="lin" valueType="num">
                                      <p:cBhvr>
                                        <p:cTn id="22" dur="500" fill="hold"/>
                                        <p:tgtEl>
                                          <p:spTgt spid="9"/>
                                        </p:tgtEl>
                                        <p:attrNameLst>
                                          <p:attrName>ppt_h</p:attrName>
                                        </p:attrNameLst>
                                      </p:cBhvr>
                                      <p:tavLst>
                                        <p:tav tm="0">
                                          <p:val>
                                            <p:strVal val="#ppt_h/20"/>
                                          </p:val>
                                        </p:tav>
                                        <p:tav tm="50000">
                                          <p:val>
                                            <p:strVal val="#ppt_h/20"/>
                                          </p:val>
                                        </p:tav>
                                        <p:tav tm="100000">
                                          <p:val>
                                            <p:strVal val="#ppt_h"/>
                                          </p:val>
                                        </p:tav>
                                      </p:tavLst>
                                    </p:anim>
                                    <p:anim calcmode="lin" valueType="num">
                                      <p:cBhvr>
                                        <p:cTn id="23" dur="500" fill="hold"/>
                                        <p:tgtEl>
                                          <p:spTgt spid="9"/>
                                        </p:tgtEl>
                                        <p:attrNameLst>
                                          <p:attrName>ppt_w</p:attrName>
                                        </p:attrNameLst>
                                      </p:cBhvr>
                                      <p:tavLst>
                                        <p:tav tm="0">
                                          <p:val>
                                            <p:strVal val="#ppt_w+.3"/>
                                          </p:val>
                                        </p:tav>
                                        <p:tav tm="50000">
                                          <p:val>
                                            <p:strVal val="#ppt_w+.3"/>
                                          </p:val>
                                        </p:tav>
                                        <p:tav tm="100000">
                                          <p:val>
                                            <p:strVal val="#ppt_w"/>
                                          </p:val>
                                        </p:tav>
                                      </p:tavLst>
                                    </p:anim>
                                    <p:anim calcmode="lin" valueType="num">
                                      <p:cBhvr>
                                        <p:cTn id="24" dur="500" fill="hold"/>
                                        <p:tgtEl>
                                          <p:spTgt spid="9"/>
                                        </p:tgtEl>
                                        <p:attrNameLst>
                                          <p:attrName>ppt_x</p:attrName>
                                        </p:attrNameLst>
                                      </p:cBhvr>
                                      <p:tavLst>
                                        <p:tav tm="0">
                                          <p:val>
                                            <p:strVal val="#ppt_x-.3"/>
                                          </p:val>
                                        </p:tav>
                                        <p:tav tm="50000">
                                          <p:val>
                                            <p:strVal val="#ppt_x"/>
                                          </p:val>
                                        </p:tav>
                                        <p:tav tm="100000">
                                          <p:val>
                                            <p:strVal val="#ppt_x"/>
                                          </p:val>
                                        </p:tav>
                                      </p:tavLst>
                                    </p:anim>
                                    <p:anim calcmode="lin" valueType="num">
                                      <p:cBhvr>
                                        <p:cTn id="25" dur="500" fill="hold"/>
                                        <p:tgtEl>
                                          <p:spTgt spid="9"/>
                                        </p:tgtEl>
                                        <p:attrNameLst>
                                          <p:attrName>ppt_y</p:attrName>
                                        </p:attrNameLst>
                                      </p:cBhvr>
                                      <p:tavLst>
                                        <p:tav tm="0">
                                          <p:val>
                                            <p:strVal val="#ppt_y"/>
                                          </p:val>
                                        </p:tav>
                                        <p:tav tm="100000">
                                          <p:val>
                                            <p:strVal val="#ppt_y"/>
                                          </p:val>
                                        </p:tav>
                                      </p:tavLst>
                                    </p:anim>
                                  </p:childTnLst>
                                </p:cTn>
                              </p:par>
                            </p:childTnLst>
                          </p:cTn>
                        </p:par>
                        <p:par>
                          <p:cTn id="26" fill="hold">
                            <p:stCondLst>
                              <p:cond delay="2500"/>
                            </p:stCondLst>
                            <p:childTnLst>
                              <p:par>
                                <p:cTn id="27" presetID="55" presetClass="entr" presetSubtype="0" fill="hold" grpId="0" nodeType="afterEffect">
                                  <p:stCondLst>
                                    <p:cond delay="0"/>
                                  </p:stCondLst>
                                  <p:childTnLst>
                                    <p:set>
                                      <p:cBhvr>
                                        <p:cTn id="28" dur="1" fill="hold">
                                          <p:stCondLst>
                                            <p:cond delay="0"/>
                                          </p:stCondLst>
                                        </p:cTn>
                                        <p:tgtEl>
                                          <p:spTgt spid="6"/>
                                        </p:tgtEl>
                                        <p:attrNameLst>
                                          <p:attrName>style.visibility</p:attrName>
                                        </p:attrNameLst>
                                      </p:cBhvr>
                                      <p:to>
                                        <p:strVal val="visible"/>
                                      </p:to>
                                    </p:set>
                                    <p:anim calcmode="lin" valueType="num">
                                      <p:cBhvr>
                                        <p:cTn id="29" dur="1000" fill="hold"/>
                                        <p:tgtEl>
                                          <p:spTgt spid="6"/>
                                        </p:tgtEl>
                                        <p:attrNameLst>
                                          <p:attrName>ppt_w</p:attrName>
                                        </p:attrNameLst>
                                      </p:cBhvr>
                                      <p:tavLst>
                                        <p:tav tm="0">
                                          <p:val>
                                            <p:strVal val="#ppt_w*0.70"/>
                                          </p:val>
                                        </p:tav>
                                        <p:tav tm="100000">
                                          <p:val>
                                            <p:strVal val="#ppt_w"/>
                                          </p:val>
                                        </p:tav>
                                      </p:tavLst>
                                    </p:anim>
                                    <p:anim calcmode="lin" valueType="num">
                                      <p:cBhvr>
                                        <p:cTn id="30" dur="1000" fill="hold"/>
                                        <p:tgtEl>
                                          <p:spTgt spid="6"/>
                                        </p:tgtEl>
                                        <p:attrNameLst>
                                          <p:attrName>ppt_h</p:attrName>
                                        </p:attrNameLst>
                                      </p:cBhvr>
                                      <p:tavLst>
                                        <p:tav tm="0">
                                          <p:val>
                                            <p:strVal val="#ppt_h"/>
                                          </p:val>
                                        </p:tav>
                                        <p:tav tm="100000">
                                          <p:val>
                                            <p:strVal val="#ppt_h"/>
                                          </p:val>
                                        </p:tav>
                                      </p:tavLst>
                                    </p:anim>
                                    <p:animEffect transition="in" filter="fade">
                                      <p:cBhvr>
                                        <p:cTn id="31" dur="1000"/>
                                        <p:tgtEl>
                                          <p:spTgt spid="6"/>
                                        </p:tgtEl>
                                      </p:cBhvr>
                                    </p:animEffect>
                                  </p:childTnLst>
                                </p:cTn>
                              </p:par>
                            </p:childTnLst>
                          </p:cTn>
                        </p:par>
                        <p:par>
                          <p:cTn id="32" fill="hold">
                            <p:stCondLst>
                              <p:cond delay="3500"/>
                            </p:stCondLst>
                            <p:childTnLst>
                              <p:par>
                                <p:cTn id="33" presetID="39" presetClass="entr" presetSubtype="0" accel="100000" fill="hold" nodeType="afterEffect">
                                  <p:stCondLst>
                                    <p:cond delay="0"/>
                                  </p:stCondLst>
                                  <p:childTnLst>
                                    <p:set>
                                      <p:cBhvr>
                                        <p:cTn id="34" dur="1" fill="hold">
                                          <p:stCondLst>
                                            <p:cond delay="0"/>
                                          </p:stCondLst>
                                        </p:cTn>
                                        <p:tgtEl>
                                          <p:spTgt spid="13"/>
                                        </p:tgtEl>
                                        <p:attrNameLst>
                                          <p:attrName>style.visibility</p:attrName>
                                        </p:attrNameLst>
                                      </p:cBhvr>
                                      <p:to>
                                        <p:strVal val="visible"/>
                                      </p:to>
                                    </p:set>
                                    <p:anim calcmode="lin" valueType="num">
                                      <p:cBhvr>
                                        <p:cTn id="35" dur="500" fill="hold"/>
                                        <p:tgtEl>
                                          <p:spTgt spid="13"/>
                                        </p:tgtEl>
                                        <p:attrNameLst>
                                          <p:attrName>ppt_h</p:attrName>
                                        </p:attrNameLst>
                                      </p:cBhvr>
                                      <p:tavLst>
                                        <p:tav tm="0">
                                          <p:val>
                                            <p:strVal val="#ppt_h/20"/>
                                          </p:val>
                                        </p:tav>
                                        <p:tav tm="50000">
                                          <p:val>
                                            <p:strVal val="#ppt_h/20"/>
                                          </p:val>
                                        </p:tav>
                                        <p:tav tm="100000">
                                          <p:val>
                                            <p:strVal val="#ppt_h"/>
                                          </p:val>
                                        </p:tav>
                                      </p:tavLst>
                                    </p:anim>
                                    <p:anim calcmode="lin" valueType="num">
                                      <p:cBhvr>
                                        <p:cTn id="36" dur="500" fill="hold"/>
                                        <p:tgtEl>
                                          <p:spTgt spid="13"/>
                                        </p:tgtEl>
                                        <p:attrNameLst>
                                          <p:attrName>ppt_w</p:attrName>
                                        </p:attrNameLst>
                                      </p:cBhvr>
                                      <p:tavLst>
                                        <p:tav tm="0">
                                          <p:val>
                                            <p:strVal val="#ppt_w+.3"/>
                                          </p:val>
                                        </p:tav>
                                        <p:tav tm="50000">
                                          <p:val>
                                            <p:strVal val="#ppt_w+.3"/>
                                          </p:val>
                                        </p:tav>
                                        <p:tav tm="100000">
                                          <p:val>
                                            <p:strVal val="#ppt_w"/>
                                          </p:val>
                                        </p:tav>
                                      </p:tavLst>
                                    </p:anim>
                                    <p:anim calcmode="lin" valueType="num">
                                      <p:cBhvr>
                                        <p:cTn id="37" dur="500" fill="hold"/>
                                        <p:tgtEl>
                                          <p:spTgt spid="13"/>
                                        </p:tgtEl>
                                        <p:attrNameLst>
                                          <p:attrName>ppt_x</p:attrName>
                                        </p:attrNameLst>
                                      </p:cBhvr>
                                      <p:tavLst>
                                        <p:tav tm="0">
                                          <p:val>
                                            <p:strVal val="#ppt_x-.3"/>
                                          </p:val>
                                        </p:tav>
                                        <p:tav tm="50000">
                                          <p:val>
                                            <p:strVal val="#ppt_x"/>
                                          </p:val>
                                        </p:tav>
                                        <p:tav tm="100000">
                                          <p:val>
                                            <p:strVal val="#ppt_x"/>
                                          </p:val>
                                        </p:tav>
                                      </p:tavLst>
                                    </p:anim>
                                    <p:anim calcmode="lin" valueType="num">
                                      <p:cBhvr>
                                        <p:cTn id="38" dur="500" fill="hold"/>
                                        <p:tgtEl>
                                          <p:spTgt spid="13"/>
                                        </p:tgtEl>
                                        <p:attrNameLst>
                                          <p:attrName>ppt_y</p:attrName>
                                        </p:attrNameLst>
                                      </p:cBhvr>
                                      <p:tavLst>
                                        <p:tav tm="0">
                                          <p:val>
                                            <p:strVal val="#ppt_y"/>
                                          </p:val>
                                        </p:tav>
                                        <p:tav tm="100000">
                                          <p:val>
                                            <p:strVal val="#ppt_y"/>
                                          </p:val>
                                        </p:tav>
                                      </p:tavLst>
                                    </p:anim>
                                  </p:childTnLst>
                                </p:cTn>
                              </p:par>
                            </p:childTnLst>
                          </p:cTn>
                        </p:par>
                        <p:par>
                          <p:cTn id="39" fill="hold">
                            <p:stCondLst>
                              <p:cond delay="4000"/>
                            </p:stCondLst>
                            <p:childTnLst>
                              <p:par>
                                <p:cTn id="40" presetID="51" presetClass="entr" presetSubtype="0" fill="hold" grpId="0" nodeType="afterEffect">
                                  <p:stCondLst>
                                    <p:cond delay="0"/>
                                  </p:stCondLst>
                                  <p:childTnLst>
                                    <p:set>
                                      <p:cBhvr>
                                        <p:cTn id="41" dur="1" fill="hold">
                                          <p:stCondLst>
                                            <p:cond delay="0"/>
                                          </p:stCondLst>
                                        </p:cTn>
                                        <p:tgtEl>
                                          <p:spTgt spid="20"/>
                                        </p:tgtEl>
                                        <p:attrNameLst>
                                          <p:attrName>style.visibility</p:attrName>
                                        </p:attrNameLst>
                                      </p:cBhvr>
                                      <p:to>
                                        <p:strVal val="visible"/>
                                      </p:to>
                                    </p:set>
                                    <p:animEffect transition="in" filter="fade">
                                      <p:cBhvr>
                                        <p:cTn id="42" dur="385" decel="100000"/>
                                        <p:tgtEl>
                                          <p:spTgt spid="20"/>
                                        </p:tgtEl>
                                      </p:cBhvr>
                                    </p:animEffect>
                                    <p:animScale>
                                      <p:cBhvr>
                                        <p:cTn id="43" dur="385" decel="100000"/>
                                        <p:tgtEl>
                                          <p:spTgt spid="20"/>
                                        </p:tgtEl>
                                      </p:cBhvr>
                                      <p:from x="10000" y="10000"/>
                                      <p:to x="200000" y="450000"/>
                                    </p:animScale>
                                    <p:animScale>
                                      <p:cBhvr>
                                        <p:cTn id="44" dur="615" accel="100000" fill="hold">
                                          <p:stCondLst>
                                            <p:cond delay="385"/>
                                          </p:stCondLst>
                                        </p:cTn>
                                        <p:tgtEl>
                                          <p:spTgt spid="20"/>
                                        </p:tgtEl>
                                      </p:cBhvr>
                                      <p:from x="200000" y="450000"/>
                                      <p:to x="100000" y="100000"/>
                                    </p:animScale>
                                    <p:set>
                                      <p:cBhvr>
                                        <p:cTn id="45" dur="385" fill="hold"/>
                                        <p:tgtEl>
                                          <p:spTgt spid="20"/>
                                        </p:tgtEl>
                                        <p:attrNameLst>
                                          <p:attrName>ppt_x</p:attrName>
                                        </p:attrNameLst>
                                      </p:cBhvr>
                                      <p:to>
                                        <p:strVal val="(0.5)"/>
                                      </p:to>
                                    </p:set>
                                    <p:anim from="(0.5)" to="(#ppt_x)" calcmode="lin" valueType="num">
                                      <p:cBhvr>
                                        <p:cTn id="46" dur="615" accel="100000" fill="hold">
                                          <p:stCondLst>
                                            <p:cond delay="385"/>
                                          </p:stCondLst>
                                        </p:cTn>
                                        <p:tgtEl>
                                          <p:spTgt spid="20"/>
                                        </p:tgtEl>
                                        <p:attrNameLst>
                                          <p:attrName>ppt_x</p:attrName>
                                        </p:attrNameLst>
                                      </p:cBhvr>
                                    </p:anim>
                                    <p:set>
                                      <p:cBhvr>
                                        <p:cTn id="47" dur="385" fill="hold"/>
                                        <p:tgtEl>
                                          <p:spTgt spid="20"/>
                                        </p:tgtEl>
                                        <p:attrNameLst>
                                          <p:attrName>ppt_y</p:attrName>
                                        </p:attrNameLst>
                                      </p:cBhvr>
                                      <p:to>
                                        <p:strVal val="(#ppt_y+0.4)"/>
                                      </p:to>
                                    </p:set>
                                    <p:anim from="(#ppt_y+0.4)" to="(#ppt_y)" calcmode="lin" valueType="num">
                                      <p:cBhvr>
                                        <p:cTn id="48" dur="615" accel="100000" fill="hold">
                                          <p:stCondLst>
                                            <p:cond delay="385"/>
                                          </p:stCondLst>
                                        </p:cTn>
                                        <p:tgtEl>
                                          <p:spTgt spid="20"/>
                                        </p:tgtEl>
                                        <p:attrNameLst>
                                          <p:attrName>ppt_y</p:attrName>
                                        </p:attrNameLst>
                                      </p:cBhvr>
                                    </p:anim>
                                  </p:childTnLst>
                                </p:cTn>
                              </p:par>
                            </p:childTnLst>
                          </p:cTn>
                        </p:par>
                        <p:par>
                          <p:cTn id="49" fill="hold">
                            <p:stCondLst>
                              <p:cond delay="5000"/>
                            </p:stCondLst>
                            <p:childTnLst>
                              <p:par>
                                <p:cTn id="50" presetID="39" presetClass="entr" presetSubtype="0" accel="100000" fill="hold" nodeType="afterEffect">
                                  <p:stCondLst>
                                    <p:cond delay="0"/>
                                  </p:stCondLst>
                                  <p:childTnLst>
                                    <p:set>
                                      <p:cBhvr>
                                        <p:cTn id="51" dur="1" fill="hold">
                                          <p:stCondLst>
                                            <p:cond delay="0"/>
                                          </p:stCondLst>
                                        </p:cTn>
                                        <p:tgtEl>
                                          <p:spTgt spid="19"/>
                                        </p:tgtEl>
                                        <p:attrNameLst>
                                          <p:attrName>style.visibility</p:attrName>
                                        </p:attrNameLst>
                                      </p:cBhvr>
                                      <p:to>
                                        <p:strVal val="visible"/>
                                      </p:to>
                                    </p:set>
                                    <p:anim calcmode="lin" valueType="num">
                                      <p:cBhvr>
                                        <p:cTn id="52" dur="500" fill="hold"/>
                                        <p:tgtEl>
                                          <p:spTgt spid="19"/>
                                        </p:tgtEl>
                                        <p:attrNameLst>
                                          <p:attrName>ppt_h</p:attrName>
                                        </p:attrNameLst>
                                      </p:cBhvr>
                                      <p:tavLst>
                                        <p:tav tm="0">
                                          <p:val>
                                            <p:strVal val="#ppt_h/20"/>
                                          </p:val>
                                        </p:tav>
                                        <p:tav tm="50000">
                                          <p:val>
                                            <p:strVal val="#ppt_h/20"/>
                                          </p:val>
                                        </p:tav>
                                        <p:tav tm="100000">
                                          <p:val>
                                            <p:strVal val="#ppt_h"/>
                                          </p:val>
                                        </p:tav>
                                      </p:tavLst>
                                    </p:anim>
                                    <p:anim calcmode="lin" valueType="num">
                                      <p:cBhvr>
                                        <p:cTn id="53" dur="500" fill="hold"/>
                                        <p:tgtEl>
                                          <p:spTgt spid="19"/>
                                        </p:tgtEl>
                                        <p:attrNameLst>
                                          <p:attrName>ppt_w</p:attrName>
                                        </p:attrNameLst>
                                      </p:cBhvr>
                                      <p:tavLst>
                                        <p:tav tm="0">
                                          <p:val>
                                            <p:strVal val="#ppt_w+.3"/>
                                          </p:val>
                                        </p:tav>
                                        <p:tav tm="50000">
                                          <p:val>
                                            <p:strVal val="#ppt_w+.3"/>
                                          </p:val>
                                        </p:tav>
                                        <p:tav tm="100000">
                                          <p:val>
                                            <p:strVal val="#ppt_w"/>
                                          </p:val>
                                        </p:tav>
                                      </p:tavLst>
                                    </p:anim>
                                    <p:anim calcmode="lin" valueType="num">
                                      <p:cBhvr>
                                        <p:cTn id="54" dur="500" fill="hold"/>
                                        <p:tgtEl>
                                          <p:spTgt spid="19"/>
                                        </p:tgtEl>
                                        <p:attrNameLst>
                                          <p:attrName>ppt_x</p:attrName>
                                        </p:attrNameLst>
                                      </p:cBhvr>
                                      <p:tavLst>
                                        <p:tav tm="0">
                                          <p:val>
                                            <p:strVal val="#ppt_x-.3"/>
                                          </p:val>
                                        </p:tav>
                                        <p:tav tm="50000">
                                          <p:val>
                                            <p:strVal val="#ppt_x"/>
                                          </p:val>
                                        </p:tav>
                                        <p:tav tm="100000">
                                          <p:val>
                                            <p:strVal val="#ppt_x"/>
                                          </p:val>
                                        </p:tav>
                                      </p:tavLst>
                                    </p:anim>
                                    <p:anim calcmode="lin" valueType="num">
                                      <p:cBhvr>
                                        <p:cTn id="55" dur="500" fill="hold"/>
                                        <p:tgtEl>
                                          <p:spTgt spid="19"/>
                                        </p:tgtEl>
                                        <p:attrNameLst>
                                          <p:attrName>ppt_y</p:attrName>
                                        </p:attrNameLst>
                                      </p:cBhvr>
                                      <p:tavLst>
                                        <p:tav tm="0">
                                          <p:val>
                                            <p:strVal val="#ppt_y"/>
                                          </p:val>
                                        </p:tav>
                                        <p:tav tm="100000">
                                          <p:val>
                                            <p:strVal val="#ppt_y"/>
                                          </p:val>
                                        </p:tav>
                                      </p:tavLst>
                                    </p:anim>
                                  </p:childTnLst>
                                </p:cTn>
                              </p:par>
                            </p:childTnLst>
                          </p:cTn>
                        </p:par>
                        <p:par>
                          <p:cTn id="56" fill="hold">
                            <p:stCondLst>
                              <p:cond delay="5500"/>
                            </p:stCondLst>
                            <p:childTnLst>
                              <p:par>
                                <p:cTn id="57" presetID="51" presetClass="entr" presetSubtype="0" fill="hold" grpId="0" nodeType="afterEffect">
                                  <p:stCondLst>
                                    <p:cond delay="0"/>
                                  </p:stCondLst>
                                  <p:childTnLst>
                                    <p:set>
                                      <p:cBhvr>
                                        <p:cTn id="58" dur="1" fill="hold">
                                          <p:stCondLst>
                                            <p:cond delay="0"/>
                                          </p:stCondLst>
                                        </p:cTn>
                                        <p:tgtEl>
                                          <p:spTgt spid="21"/>
                                        </p:tgtEl>
                                        <p:attrNameLst>
                                          <p:attrName>style.visibility</p:attrName>
                                        </p:attrNameLst>
                                      </p:cBhvr>
                                      <p:to>
                                        <p:strVal val="visible"/>
                                      </p:to>
                                    </p:set>
                                    <p:animEffect transition="in" filter="fade">
                                      <p:cBhvr>
                                        <p:cTn id="59" dur="385" decel="100000"/>
                                        <p:tgtEl>
                                          <p:spTgt spid="21"/>
                                        </p:tgtEl>
                                      </p:cBhvr>
                                    </p:animEffect>
                                    <p:animScale>
                                      <p:cBhvr>
                                        <p:cTn id="60" dur="385" decel="100000"/>
                                        <p:tgtEl>
                                          <p:spTgt spid="21"/>
                                        </p:tgtEl>
                                      </p:cBhvr>
                                      <p:from x="10000" y="10000"/>
                                      <p:to x="200000" y="450000"/>
                                    </p:animScale>
                                    <p:animScale>
                                      <p:cBhvr>
                                        <p:cTn id="61" dur="615" accel="100000" fill="hold">
                                          <p:stCondLst>
                                            <p:cond delay="385"/>
                                          </p:stCondLst>
                                        </p:cTn>
                                        <p:tgtEl>
                                          <p:spTgt spid="21"/>
                                        </p:tgtEl>
                                      </p:cBhvr>
                                      <p:from x="200000" y="450000"/>
                                      <p:to x="100000" y="100000"/>
                                    </p:animScale>
                                    <p:set>
                                      <p:cBhvr>
                                        <p:cTn id="62" dur="385" fill="hold"/>
                                        <p:tgtEl>
                                          <p:spTgt spid="21"/>
                                        </p:tgtEl>
                                        <p:attrNameLst>
                                          <p:attrName>ppt_x</p:attrName>
                                        </p:attrNameLst>
                                      </p:cBhvr>
                                      <p:to>
                                        <p:strVal val="(0.5)"/>
                                      </p:to>
                                    </p:set>
                                    <p:anim from="(0.5)" to="(#ppt_x)" calcmode="lin" valueType="num">
                                      <p:cBhvr>
                                        <p:cTn id="63" dur="615" accel="100000" fill="hold">
                                          <p:stCondLst>
                                            <p:cond delay="385"/>
                                          </p:stCondLst>
                                        </p:cTn>
                                        <p:tgtEl>
                                          <p:spTgt spid="21"/>
                                        </p:tgtEl>
                                        <p:attrNameLst>
                                          <p:attrName>ppt_x</p:attrName>
                                        </p:attrNameLst>
                                      </p:cBhvr>
                                    </p:anim>
                                    <p:set>
                                      <p:cBhvr>
                                        <p:cTn id="64" dur="385" fill="hold"/>
                                        <p:tgtEl>
                                          <p:spTgt spid="21"/>
                                        </p:tgtEl>
                                        <p:attrNameLst>
                                          <p:attrName>ppt_y</p:attrName>
                                        </p:attrNameLst>
                                      </p:cBhvr>
                                      <p:to>
                                        <p:strVal val="(#ppt_y+0.4)"/>
                                      </p:to>
                                    </p:set>
                                    <p:anim from="(#ppt_y+0.4)" to="(#ppt_y)" calcmode="lin" valueType="num">
                                      <p:cBhvr>
                                        <p:cTn id="65" dur="615" accel="100000" fill="hold">
                                          <p:stCondLst>
                                            <p:cond delay="385"/>
                                          </p:stCondLst>
                                        </p:cTn>
                                        <p:tgtEl>
                                          <p:spTgt spid="21"/>
                                        </p:tgtEl>
                                        <p:attrNameLst>
                                          <p:attrName>ppt_y</p:attrName>
                                        </p:attrNameLst>
                                      </p:cBhvr>
                                    </p:anim>
                                  </p:childTnLst>
                                </p:cTn>
                              </p:par>
                            </p:childTnLst>
                          </p:cTn>
                        </p:par>
                        <p:par>
                          <p:cTn id="66" fill="hold">
                            <p:stCondLst>
                              <p:cond delay="6500"/>
                            </p:stCondLst>
                            <p:childTnLst>
                              <p:par>
                                <p:cTn id="67" presetID="39" presetClass="entr" presetSubtype="0" accel="100000" fill="hold" nodeType="afterEffect">
                                  <p:stCondLst>
                                    <p:cond delay="0"/>
                                  </p:stCondLst>
                                  <p:childTnLst>
                                    <p:set>
                                      <p:cBhvr>
                                        <p:cTn id="68" dur="1" fill="hold">
                                          <p:stCondLst>
                                            <p:cond delay="0"/>
                                          </p:stCondLst>
                                        </p:cTn>
                                        <p:tgtEl>
                                          <p:spTgt spid="15"/>
                                        </p:tgtEl>
                                        <p:attrNameLst>
                                          <p:attrName>style.visibility</p:attrName>
                                        </p:attrNameLst>
                                      </p:cBhvr>
                                      <p:to>
                                        <p:strVal val="visible"/>
                                      </p:to>
                                    </p:set>
                                    <p:anim calcmode="lin" valueType="num">
                                      <p:cBhvr>
                                        <p:cTn id="69" dur="500" fill="hold"/>
                                        <p:tgtEl>
                                          <p:spTgt spid="15"/>
                                        </p:tgtEl>
                                        <p:attrNameLst>
                                          <p:attrName>ppt_h</p:attrName>
                                        </p:attrNameLst>
                                      </p:cBhvr>
                                      <p:tavLst>
                                        <p:tav tm="0">
                                          <p:val>
                                            <p:strVal val="#ppt_h/20"/>
                                          </p:val>
                                        </p:tav>
                                        <p:tav tm="50000">
                                          <p:val>
                                            <p:strVal val="#ppt_h/20"/>
                                          </p:val>
                                        </p:tav>
                                        <p:tav tm="100000">
                                          <p:val>
                                            <p:strVal val="#ppt_h"/>
                                          </p:val>
                                        </p:tav>
                                      </p:tavLst>
                                    </p:anim>
                                    <p:anim calcmode="lin" valueType="num">
                                      <p:cBhvr>
                                        <p:cTn id="70" dur="500" fill="hold"/>
                                        <p:tgtEl>
                                          <p:spTgt spid="15"/>
                                        </p:tgtEl>
                                        <p:attrNameLst>
                                          <p:attrName>ppt_w</p:attrName>
                                        </p:attrNameLst>
                                      </p:cBhvr>
                                      <p:tavLst>
                                        <p:tav tm="0">
                                          <p:val>
                                            <p:strVal val="#ppt_w+.3"/>
                                          </p:val>
                                        </p:tav>
                                        <p:tav tm="50000">
                                          <p:val>
                                            <p:strVal val="#ppt_w+.3"/>
                                          </p:val>
                                        </p:tav>
                                        <p:tav tm="100000">
                                          <p:val>
                                            <p:strVal val="#ppt_w"/>
                                          </p:val>
                                        </p:tav>
                                      </p:tavLst>
                                    </p:anim>
                                    <p:anim calcmode="lin" valueType="num">
                                      <p:cBhvr>
                                        <p:cTn id="71" dur="500" fill="hold"/>
                                        <p:tgtEl>
                                          <p:spTgt spid="15"/>
                                        </p:tgtEl>
                                        <p:attrNameLst>
                                          <p:attrName>ppt_x</p:attrName>
                                        </p:attrNameLst>
                                      </p:cBhvr>
                                      <p:tavLst>
                                        <p:tav tm="0">
                                          <p:val>
                                            <p:strVal val="#ppt_x-.3"/>
                                          </p:val>
                                        </p:tav>
                                        <p:tav tm="50000">
                                          <p:val>
                                            <p:strVal val="#ppt_x"/>
                                          </p:val>
                                        </p:tav>
                                        <p:tav tm="100000">
                                          <p:val>
                                            <p:strVal val="#ppt_x"/>
                                          </p:val>
                                        </p:tav>
                                      </p:tavLst>
                                    </p:anim>
                                    <p:anim calcmode="lin" valueType="num">
                                      <p:cBhvr>
                                        <p:cTn id="72" dur="500" fill="hold"/>
                                        <p:tgtEl>
                                          <p:spTgt spid="15"/>
                                        </p:tgtEl>
                                        <p:attrNameLst>
                                          <p:attrName>ppt_y</p:attrName>
                                        </p:attrNameLst>
                                      </p:cBhvr>
                                      <p:tavLst>
                                        <p:tav tm="0">
                                          <p:val>
                                            <p:strVal val="#ppt_y"/>
                                          </p:val>
                                        </p:tav>
                                        <p:tav tm="100000">
                                          <p:val>
                                            <p:strVal val="#ppt_y"/>
                                          </p:val>
                                        </p:tav>
                                      </p:tavLst>
                                    </p:anim>
                                  </p:childTnLst>
                                </p:cTn>
                              </p:par>
                            </p:childTnLst>
                          </p:cTn>
                        </p:par>
                        <p:par>
                          <p:cTn id="73" fill="hold">
                            <p:stCondLst>
                              <p:cond delay="7000"/>
                            </p:stCondLst>
                            <p:childTnLst>
                              <p:par>
                                <p:cTn id="74" presetID="51" presetClass="entr" presetSubtype="0" fill="hold" grpId="0" nodeType="afterEffect">
                                  <p:stCondLst>
                                    <p:cond delay="0"/>
                                  </p:stCondLst>
                                  <p:childTnLst>
                                    <p:set>
                                      <p:cBhvr>
                                        <p:cTn id="75" dur="1" fill="hold">
                                          <p:stCondLst>
                                            <p:cond delay="0"/>
                                          </p:stCondLst>
                                        </p:cTn>
                                        <p:tgtEl>
                                          <p:spTgt spid="7"/>
                                        </p:tgtEl>
                                        <p:attrNameLst>
                                          <p:attrName>style.visibility</p:attrName>
                                        </p:attrNameLst>
                                      </p:cBhvr>
                                      <p:to>
                                        <p:strVal val="visible"/>
                                      </p:to>
                                    </p:set>
                                    <p:animEffect transition="in" filter="fade">
                                      <p:cBhvr>
                                        <p:cTn id="76" dur="385" decel="100000"/>
                                        <p:tgtEl>
                                          <p:spTgt spid="7"/>
                                        </p:tgtEl>
                                      </p:cBhvr>
                                    </p:animEffect>
                                    <p:animScale>
                                      <p:cBhvr>
                                        <p:cTn id="77" dur="385" decel="100000"/>
                                        <p:tgtEl>
                                          <p:spTgt spid="7"/>
                                        </p:tgtEl>
                                      </p:cBhvr>
                                      <p:from x="10000" y="10000"/>
                                      <p:to x="200000" y="450000"/>
                                    </p:animScale>
                                    <p:animScale>
                                      <p:cBhvr>
                                        <p:cTn id="78" dur="615" accel="100000" fill="hold">
                                          <p:stCondLst>
                                            <p:cond delay="385"/>
                                          </p:stCondLst>
                                        </p:cTn>
                                        <p:tgtEl>
                                          <p:spTgt spid="7"/>
                                        </p:tgtEl>
                                      </p:cBhvr>
                                      <p:from x="200000" y="450000"/>
                                      <p:to x="100000" y="100000"/>
                                    </p:animScale>
                                    <p:set>
                                      <p:cBhvr>
                                        <p:cTn id="79" dur="385" fill="hold"/>
                                        <p:tgtEl>
                                          <p:spTgt spid="7"/>
                                        </p:tgtEl>
                                        <p:attrNameLst>
                                          <p:attrName>ppt_x</p:attrName>
                                        </p:attrNameLst>
                                      </p:cBhvr>
                                      <p:to>
                                        <p:strVal val="(0.5)"/>
                                      </p:to>
                                    </p:set>
                                    <p:anim from="(0.5)" to="(#ppt_x)" calcmode="lin" valueType="num">
                                      <p:cBhvr>
                                        <p:cTn id="80" dur="615" accel="100000" fill="hold">
                                          <p:stCondLst>
                                            <p:cond delay="385"/>
                                          </p:stCondLst>
                                        </p:cTn>
                                        <p:tgtEl>
                                          <p:spTgt spid="7"/>
                                        </p:tgtEl>
                                        <p:attrNameLst>
                                          <p:attrName>ppt_x</p:attrName>
                                        </p:attrNameLst>
                                      </p:cBhvr>
                                    </p:anim>
                                    <p:set>
                                      <p:cBhvr>
                                        <p:cTn id="81" dur="385" fill="hold"/>
                                        <p:tgtEl>
                                          <p:spTgt spid="7"/>
                                        </p:tgtEl>
                                        <p:attrNameLst>
                                          <p:attrName>ppt_y</p:attrName>
                                        </p:attrNameLst>
                                      </p:cBhvr>
                                      <p:to>
                                        <p:strVal val="(#ppt_y+0.4)"/>
                                      </p:to>
                                    </p:set>
                                    <p:anim from="(#ppt_y+0.4)" to="(#ppt_y)" calcmode="lin" valueType="num">
                                      <p:cBhvr>
                                        <p:cTn id="82" dur="615" accel="100000" fill="hold">
                                          <p:stCondLst>
                                            <p:cond delay="385"/>
                                          </p:stCondLst>
                                        </p:cTn>
                                        <p:tgtEl>
                                          <p:spTgt spid="7"/>
                                        </p:tgtEl>
                                        <p:attrNameLst>
                                          <p:attrName>ppt_y</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P spid="7" grpId="0"/>
      <p:bldP spid="20" grpId="0"/>
      <p:bldP spid="21"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b="1" dirty="0" smtClean="0">
                <a:solidFill>
                  <a:srgbClr val="FFFF00"/>
                </a:solidFill>
                <a:effectLst>
                  <a:outerShdw blurRad="38100" dist="38100" dir="2700000" algn="tl">
                    <a:srgbClr val="000000">
                      <a:alpha val="43137"/>
                    </a:srgbClr>
                  </a:outerShdw>
                  <a:reflection blurRad="6350" stA="50000" endA="300" endPos="50000" dist="29997" dir="5400000" sy="-100000" algn="bl" rotWithShape="0"/>
                </a:effectLst>
              </a:rPr>
              <a:t> </a:t>
            </a:r>
            <a:r>
              <a:rPr lang="ru-RU" b="1" i="1" dirty="0" smtClean="0">
                <a:ln>
                  <a:solidFill>
                    <a:srgbClr val="FFC000"/>
                  </a:solidFill>
                </a:ln>
                <a:solidFill>
                  <a:srgbClr val="FFFF00"/>
                </a:solidFill>
                <a:effectLst>
                  <a:outerShdw blurRad="60007" dist="200025" dir="15000000" sy="30000" kx="-1800000" algn="bl" rotWithShape="0">
                    <a:prstClr val="black">
                      <a:alpha val="32000"/>
                    </a:prstClr>
                  </a:outerShdw>
                  <a:reflection blurRad="6350" stA="50000" endA="300" endPos="50000" dist="29997" dir="5400000" sy="-100000" algn="bl" rotWithShape="0"/>
                </a:effectLst>
              </a:rPr>
              <a:t>Ожидаемый результат</a:t>
            </a:r>
            <a:endParaRPr lang="ru-RU" i="1" dirty="0">
              <a:ln>
                <a:solidFill>
                  <a:srgbClr val="FFC000"/>
                </a:solidFill>
              </a:ln>
              <a:solidFill>
                <a:srgbClr val="FFFF00"/>
              </a:solidFill>
              <a:effectLst>
                <a:outerShdw blurRad="60007" dist="200025" dir="15000000" sy="30000" kx="-1800000" algn="bl" rotWithShape="0">
                  <a:prstClr val="black">
                    <a:alpha val="32000"/>
                  </a:prstClr>
                </a:outerShdw>
                <a:reflection blurRad="6350" stA="50000" endA="300" endPos="50000" dist="29997" dir="5400000" sy="-100000" algn="bl" rotWithShape="0"/>
              </a:effectLst>
            </a:endParaRPr>
          </a:p>
        </p:txBody>
      </p:sp>
      <p:sp>
        <p:nvSpPr>
          <p:cNvPr id="5" name="Прямоугольник 4"/>
          <p:cNvSpPr/>
          <p:nvPr/>
        </p:nvSpPr>
        <p:spPr>
          <a:xfrm>
            <a:off x="500034" y="1643050"/>
            <a:ext cx="7858180" cy="1938992"/>
          </a:xfrm>
          <a:prstGeom prst="rect">
            <a:avLst/>
          </a:prstGeom>
        </p:spPr>
        <p:txBody>
          <a:bodyPr wrap="square">
            <a:spAutoFit/>
          </a:bodyPr>
          <a:lstStyle/>
          <a:p>
            <a:pPr algn="ctr"/>
            <a:r>
              <a:rPr lang="ru-RU" sz="2000" b="1" dirty="0" smtClean="0">
                <a:solidFill>
                  <a:schemeClr val="bg1"/>
                </a:solidFill>
                <a:latin typeface="Times New Roman" pitchFamily="18" charset="0"/>
                <a:cs typeface="Times New Roman" pitchFamily="18" charset="0"/>
              </a:rPr>
              <a:t>Повышение психолого-педагогической грамотности родителей,</a:t>
            </a:r>
            <a:br>
              <a:rPr lang="ru-RU" sz="2000" b="1" dirty="0" smtClean="0">
                <a:solidFill>
                  <a:schemeClr val="bg1"/>
                </a:solidFill>
                <a:latin typeface="Times New Roman" pitchFamily="18" charset="0"/>
                <a:cs typeface="Times New Roman" pitchFamily="18" charset="0"/>
              </a:rPr>
            </a:br>
            <a:r>
              <a:rPr lang="ru-RU" sz="2000" b="1" dirty="0" smtClean="0">
                <a:solidFill>
                  <a:schemeClr val="bg1"/>
                </a:solidFill>
                <a:latin typeface="Times New Roman" pitchFamily="18" charset="0"/>
                <a:cs typeface="Times New Roman" pitchFamily="18" charset="0"/>
              </a:rPr>
              <a:t>установление доверительных конструктивных отношений между всеми участниками  Клуба замещающих родителей; </a:t>
            </a:r>
          </a:p>
          <a:p>
            <a:pPr algn="ctr"/>
            <a:r>
              <a:rPr lang="ru-RU" sz="2000" b="1" dirty="0" smtClean="0">
                <a:solidFill>
                  <a:schemeClr val="bg1"/>
                </a:solidFill>
                <a:latin typeface="Times New Roman" pitchFamily="18" charset="0"/>
                <a:cs typeface="Times New Roman" pitchFamily="18" charset="0"/>
              </a:rPr>
              <a:t>Реализация основных требований к созданию условий для воспитания и всестороннего развития детей.</a:t>
            </a:r>
            <a:r>
              <a:rPr lang="ru-RU" sz="2000" dirty="0" smtClean="0">
                <a:solidFill>
                  <a:schemeClr val="bg1"/>
                </a:solidFill>
              </a:rPr>
              <a:t/>
            </a:r>
            <a:br>
              <a:rPr lang="ru-RU" sz="2000" dirty="0" smtClean="0">
                <a:solidFill>
                  <a:schemeClr val="bg1"/>
                </a:solidFill>
              </a:rPr>
            </a:br>
            <a:endParaRPr lang="ru-RU" sz="2000" dirty="0">
              <a:solidFill>
                <a:schemeClr val="bg1"/>
              </a:solidFill>
            </a:endParaRPr>
          </a:p>
        </p:txBody>
      </p:sp>
      <p:pic>
        <p:nvPicPr>
          <p:cNvPr id="6" name="Picture 2" descr="E:\фото для презинташки\00044.JPG"/>
          <p:cNvPicPr>
            <a:picLocks noChangeAspect="1" noChangeArrowheads="1"/>
          </p:cNvPicPr>
          <p:nvPr/>
        </p:nvPicPr>
        <p:blipFill>
          <a:blip r:embed="rId2" cstate="email"/>
          <a:stretch>
            <a:fillRect/>
          </a:stretch>
        </p:blipFill>
        <p:spPr bwMode="auto">
          <a:xfrm>
            <a:off x="4500562" y="4000504"/>
            <a:ext cx="3458095" cy="2161309"/>
          </a:xfrm>
          <a:prstGeom prst="rect">
            <a:avLst/>
          </a:prstGeom>
          <a:noFill/>
          <a:ln>
            <a:noFill/>
          </a:ln>
        </p:spPr>
      </p:pic>
      <p:pic>
        <p:nvPicPr>
          <p:cNvPr id="7" name="Picture 4" descr="Сердце"/>
          <p:cNvPicPr>
            <a:picLocks noChangeAspect="1" noChangeArrowheads="1" noCrop="1"/>
          </p:cNvPicPr>
          <p:nvPr/>
        </p:nvPicPr>
        <p:blipFill>
          <a:blip r:embed="rId3"/>
          <a:srcRect/>
          <a:stretch>
            <a:fillRect/>
          </a:stretch>
        </p:blipFill>
        <p:spPr bwMode="auto">
          <a:xfrm>
            <a:off x="500034" y="5357826"/>
            <a:ext cx="1285884" cy="1357322"/>
          </a:xfrm>
          <a:prstGeom prst="rect">
            <a:avLst/>
          </a:prstGeom>
          <a:noFill/>
        </p:spPr>
      </p:pic>
    </p:spTree>
  </p:cSld>
  <p:clrMapOvr>
    <a:masterClrMapping/>
  </p:clrMapOvr>
  <p:transition advClick="0" advTm="9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ntr" presetSubtype="1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0" fill="hold"/>
                                        <p:tgtEl>
                                          <p:spTgt spid="2"/>
                                        </p:tgtEl>
                                        <p:attrNameLst>
                                          <p:attrName>ppt_w</p:attrName>
                                        </p:attrNameLst>
                                      </p:cBhvr>
                                      <p:tavLst>
                                        <p:tav tm="0" fmla="#ppt_w*sin(2.5*pi*$)">
                                          <p:val>
                                            <p:fltVal val="0"/>
                                          </p:val>
                                        </p:tav>
                                        <p:tav tm="100000">
                                          <p:val>
                                            <p:fltVal val="1"/>
                                          </p:val>
                                        </p:tav>
                                      </p:tavLst>
                                    </p:anim>
                                    <p:anim calcmode="lin" valueType="num">
                                      <p:cBhvr>
                                        <p:cTn id="8" dur="5000" fill="hold"/>
                                        <p:tgtEl>
                                          <p:spTgt spid="2"/>
                                        </p:tgtEl>
                                        <p:attrNameLst>
                                          <p:attrName>ppt_h</p:attrName>
                                        </p:attrNameLst>
                                      </p:cBhvr>
                                      <p:tavLst>
                                        <p:tav tm="0">
                                          <p:val>
                                            <p:strVal val="#ppt_h"/>
                                          </p:val>
                                        </p:tav>
                                        <p:tav tm="100000">
                                          <p:val>
                                            <p:strVal val="#ppt_h"/>
                                          </p:val>
                                        </p:tav>
                                      </p:tavLst>
                                    </p:anim>
                                  </p:childTnLst>
                                </p:cTn>
                              </p:par>
                            </p:childTnLst>
                          </p:cTn>
                        </p:par>
                        <p:par>
                          <p:cTn id="9" fill="hold">
                            <p:stCondLst>
                              <p:cond delay="5000"/>
                            </p:stCondLst>
                            <p:childTnLst>
                              <p:par>
                                <p:cTn id="10" presetID="35" presetClass="entr" presetSubtype="0"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anim calcmode="lin" valueType="num">
                                      <p:cBhvr>
                                        <p:cTn id="13" dur="2000" fill="hold"/>
                                        <p:tgtEl>
                                          <p:spTgt spid="5"/>
                                        </p:tgtEl>
                                        <p:attrNameLst>
                                          <p:attrName>style.rotation</p:attrName>
                                        </p:attrNameLst>
                                      </p:cBhvr>
                                      <p:tavLst>
                                        <p:tav tm="0">
                                          <p:val>
                                            <p:fltVal val="720"/>
                                          </p:val>
                                        </p:tav>
                                        <p:tav tm="100000">
                                          <p:val>
                                            <p:fltVal val="0"/>
                                          </p:val>
                                        </p:tav>
                                      </p:tavLst>
                                    </p:anim>
                                    <p:anim calcmode="lin" valueType="num">
                                      <p:cBhvr>
                                        <p:cTn id="14" dur="2000" fill="hold"/>
                                        <p:tgtEl>
                                          <p:spTgt spid="5"/>
                                        </p:tgtEl>
                                        <p:attrNameLst>
                                          <p:attrName>ppt_h</p:attrName>
                                        </p:attrNameLst>
                                      </p:cBhvr>
                                      <p:tavLst>
                                        <p:tav tm="0">
                                          <p:val>
                                            <p:fltVal val="0"/>
                                          </p:val>
                                        </p:tav>
                                        <p:tav tm="100000">
                                          <p:val>
                                            <p:strVal val="#ppt_h"/>
                                          </p:val>
                                        </p:tav>
                                      </p:tavLst>
                                    </p:anim>
                                    <p:anim calcmode="lin" valueType="num">
                                      <p:cBhvr>
                                        <p:cTn id="15" dur="2000" fill="hold"/>
                                        <p:tgtEl>
                                          <p:spTgt spid="5"/>
                                        </p:tgtEl>
                                        <p:attrNameLst>
                                          <p:attrName>ppt_w</p:attrName>
                                        </p:attrNameLst>
                                      </p:cBhvr>
                                      <p:tavLst>
                                        <p:tav tm="0">
                                          <p:val>
                                            <p:fltVal val="0"/>
                                          </p:val>
                                        </p:tav>
                                        <p:tav tm="100000">
                                          <p:val>
                                            <p:strVal val="#ppt_w"/>
                                          </p:val>
                                        </p:tav>
                                      </p:tavLst>
                                    </p:anim>
                                  </p:childTnLst>
                                </p:cTn>
                              </p:par>
                            </p:childTnLst>
                          </p:cTn>
                        </p:par>
                        <p:par>
                          <p:cTn id="16" fill="hold">
                            <p:stCondLst>
                              <p:cond delay="7000"/>
                            </p:stCondLst>
                            <p:childTnLst>
                              <p:par>
                                <p:cTn id="17" presetID="30" presetClass="entr" presetSubtype="0" fill="hold"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800" decel="100000"/>
                                        <p:tgtEl>
                                          <p:spTgt spid="6"/>
                                        </p:tgtEl>
                                      </p:cBhvr>
                                    </p:animEffect>
                                    <p:anim calcmode="lin" valueType="num">
                                      <p:cBhvr>
                                        <p:cTn id="20" dur="800" decel="100000" fill="hold"/>
                                        <p:tgtEl>
                                          <p:spTgt spid="6"/>
                                        </p:tgtEl>
                                        <p:attrNameLst>
                                          <p:attrName>style.rotation</p:attrName>
                                        </p:attrNameLst>
                                      </p:cBhvr>
                                      <p:tavLst>
                                        <p:tav tm="0">
                                          <p:val>
                                            <p:fltVal val="-90"/>
                                          </p:val>
                                        </p:tav>
                                        <p:tav tm="100000">
                                          <p:val>
                                            <p:fltVal val="0"/>
                                          </p:val>
                                        </p:tav>
                                      </p:tavLst>
                                    </p:anim>
                                    <p:anim calcmode="lin" valueType="num">
                                      <p:cBhvr>
                                        <p:cTn id="21" dur="800" decel="100000" fill="hold"/>
                                        <p:tgtEl>
                                          <p:spTgt spid="6"/>
                                        </p:tgtEl>
                                        <p:attrNameLst>
                                          <p:attrName>ppt_x</p:attrName>
                                        </p:attrNameLst>
                                      </p:cBhvr>
                                      <p:tavLst>
                                        <p:tav tm="0">
                                          <p:val>
                                            <p:strVal val="#ppt_x+0.4"/>
                                          </p:val>
                                        </p:tav>
                                        <p:tav tm="100000">
                                          <p:val>
                                            <p:strVal val="#ppt_x-0.05"/>
                                          </p:val>
                                        </p:tav>
                                      </p:tavLst>
                                    </p:anim>
                                    <p:anim calcmode="lin" valueType="num">
                                      <p:cBhvr>
                                        <p:cTn id="22" dur="800" decel="100000" fill="hold"/>
                                        <p:tgtEl>
                                          <p:spTgt spid="6"/>
                                        </p:tgtEl>
                                        <p:attrNameLst>
                                          <p:attrName>ppt_y</p:attrName>
                                        </p:attrNameLst>
                                      </p:cBhvr>
                                      <p:tavLst>
                                        <p:tav tm="0">
                                          <p:val>
                                            <p:strVal val="#ppt_y-0.4"/>
                                          </p:val>
                                        </p:tav>
                                        <p:tav tm="100000">
                                          <p:val>
                                            <p:strVal val="#ppt_y+0.1"/>
                                          </p:val>
                                        </p:tav>
                                      </p:tavLst>
                                    </p:anim>
                                    <p:anim calcmode="lin" valueType="num">
                                      <p:cBhvr>
                                        <p:cTn id="23" dur="200" accel="100000" fill="hold">
                                          <p:stCondLst>
                                            <p:cond delay="800"/>
                                          </p:stCondLst>
                                        </p:cTn>
                                        <p:tgtEl>
                                          <p:spTgt spid="6"/>
                                        </p:tgtEl>
                                        <p:attrNameLst>
                                          <p:attrName>ppt_x</p:attrName>
                                        </p:attrNameLst>
                                      </p:cBhvr>
                                      <p:tavLst>
                                        <p:tav tm="0">
                                          <p:val>
                                            <p:strVal val="#ppt_x-0.05"/>
                                          </p:val>
                                        </p:tav>
                                        <p:tav tm="100000">
                                          <p:val>
                                            <p:strVal val="#ppt_x"/>
                                          </p:val>
                                        </p:tav>
                                      </p:tavLst>
                                    </p:anim>
                                    <p:anim calcmode="lin" valueType="num">
                                      <p:cBhvr>
                                        <p:cTn id="24" dur="200" accel="100000" fill="hold">
                                          <p:stCondLst>
                                            <p:cond delay="800"/>
                                          </p:stCondLst>
                                        </p:cTn>
                                        <p:tgtEl>
                                          <p:spTgt spid="6"/>
                                        </p:tgtEl>
                                        <p:attrNameLst>
                                          <p:attrName>ppt_y</p:attrName>
                                        </p:attrNameLst>
                                      </p:cBhvr>
                                      <p:tavLst>
                                        <p:tav tm="0">
                                          <p:val>
                                            <p:strVal val="#ppt_y+0.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Солнце 4"/>
          <p:cNvSpPr/>
          <p:nvPr/>
        </p:nvSpPr>
        <p:spPr>
          <a:xfrm rot="20855225">
            <a:off x="-23625" y="246460"/>
            <a:ext cx="3761961" cy="2183630"/>
          </a:xfrm>
          <a:prstGeom prst="sun">
            <a:avLst/>
          </a:prstGeom>
          <a:solidFill>
            <a:srgbClr val="FFFF66"/>
          </a:solidFill>
          <a:ln>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rgbClr val="C00000"/>
                </a:solidFill>
                <a:effectLst>
                  <a:outerShdw blurRad="38100" dist="38100" dir="2700000" algn="tl">
                    <a:srgbClr val="000000">
                      <a:alpha val="43137"/>
                    </a:srgbClr>
                  </a:outerShdw>
                </a:effectLst>
              </a:rPr>
              <a:t>Формы </a:t>
            </a:r>
          </a:p>
          <a:p>
            <a:pPr algn="ctr"/>
            <a:r>
              <a:rPr lang="ru-RU" b="1" dirty="0" smtClean="0">
                <a:solidFill>
                  <a:srgbClr val="C00000"/>
                </a:solidFill>
                <a:effectLst>
                  <a:outerShdw blurRad="38100" dist="38100" dir="2700000" algn="tl">
                    <a:srgbClr val="000000">
                      <a:alpha val="43137"/>
                    </a:srgbClr>
                  </a:outerShdw>
                </a:effectLst>
              </a:rPr>
              <a:t> и методы  работы</a:t>
            </a:r>
          </a:p>
        </p:txBody>
      </p:sp>
      <p:sp>
        <p:nvSpPr>
          <p:cNvPr id="7" name="Облако 6"/>
          <p:cNvSpPr/>
          <p:nvPr/>
        </p:nvSpPr>
        <p:spPr>
          <a:xfrm>
            <a:off x="3714744" y="428604"/>
            <a:ext cx="2952328" cy="1039206"/>
          </a:xfrm>
          <a:prstGeom prst="cloud">
            <a:avLst/>
          </a:prstGeom>
          <a:solidFill>
            <a:schemeClr val="accent1">
              <a:lumMod val="20000"/>
              <a:lumOff val="80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Wingdings" pitchFamily="2" charset="2"/>
              <a:buChar char="v"/>
            </a:pPr>
            <a:r>
              <a:rPr lang="ru-RU" sz="1400" dirty="0" smtClean="0">
                <a:solidFill>
                  <a:srgbClr val="002060"/>
                </a:solidFill>
                <a:effectLst>
                  <a:outerShdw blurRad="38100" dist="38100" dir="2700000" algn="tl">
                    <a:srgbClr val="000000">
                      <a:alpha val="43137"/>
                    </a:srgbClr>
                  </a:outerShdw>
                </a:effectLst>
              </a:rPr>
              <a:t>Анкетирование тестирование</a:t>
            </a:r>
            <a:endParaRPr lang="ru-RU" sz="1400" dirty="0">
              <a:solidFill>
                <a:srgbClr val="002060"/>
              </a:solidFill>
              <a:effectLst>
                <a:outerShdw blurRad="38100" dist="38100" dir="2700000" algn="tl">
                  <a:srgbClr val="000000">
                    <a:alpha val="43137"/>
                  </a:srgbClr>
                </a:outerShdw>
              </a:effectLst>
            </a:endParaRPr>
          </a:p>
        </p:txBody>
      </p:sp>
      <p:sp>
        <p:nvSpPr>
          <p:cNvPr id="9" name="Облако 8"/>
          <p:cNvSpPr/>
          <p:nvPr/>
        </p:nvSpPr>
        <p:spPr>
          <a:xfrm rot="475971">
            <a:off x="6429112" y="330981"/>
            <a:ext cx="2402369" cy="1197826"/>
          </a:xfrm>
          <a:prstGeom prst="cloud">
            <a:avLst/>
          </a:prstGeom>
          <a:solidFill>
            <a:schemeClr val="accent1">
              <a:lumMod val="20000"/>
              <a:lumOff val="80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Wingdings" pitchFamily="2" charset="2"/>
              <a:buChar char="v"/>
            </a:pPr>
            <a:r>
              <a:rPr lang="ru-RU" sz="1400" dirty="0" smtClean="0">
                <a:solidFill>
                  <a:srgbClr val="002060"/>
                </a:solidFill>
                <a:effectLst>
                  <a:outerShdw blurRad="38100" dist="38100" dir="2700000" algn="tl">
                    <a:srgbClr val="000000">
                      <a:alpha val="43137"/>
                    </a:srgbClr>
                  </a:outerShdw>
                </a:effectLst>
              </a:rPr>
              <a:t>Занятия с элементами тренинга</a:t>
            </a:r>
          </a:p>
        </p:txBody>
      </p:sp>
      <p:sp>
        <p:nvSpPr>
          <p:cNvPr id="10" name="Облако 9"/>
          <p:cNvSpPr/>
          <p:nvPr/>
        </p:nvSpPr>
        <p:spPr>
          <a:xfrm rot="439011">
            <a:off x="3330000" y="1599460"/>
            <a:ext cx="2736304" cy="864096"/>
          </a:xfrm>
          <a:prstGeom prst="cloud">
            <a:avLst/>
          </a:prstGeom>
          <a:solidFill>
            <a:schemeClr val="accent1">
              <a:lumMod val="20000"/>
              <a:lumOff val="80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sz="1400" dirty="0" smtClean="0">
              <a:solidFill>
                <a:srgbClr val="002060"/>
              </a:solidFill>
              <a:effectLst>
                <a:outerShdw blurRad="38100" dist="38100" dir="2700000" algn="tl">
                  <a:srgbClr val="000000">
                    <a:alpha val="43137"/>
                  </a:srgbClr>
                </a:outerShdw>
              </a:effectLst>
            </a:endParaRPr>
          </a:p>
          <a:p>
            <a:pPr algn="ctr">
              <a:buFont typeface="Wingdings" pitchFamily="2" charset="2"/>
              <a:buChar char="v"/>
            </a:pPr>
            <a:r>
              <a:rPr lang="ru-RU" sz="1400" dirty="0" smtClean="0">
                <a:solidFill>
                  <a:srgbClr val="002060"/>
                </a:solidFill>
                <a:effectLst>
                  <a:outerShdw blurRad="38100" dist="38100" dir="2700000" algn="tl">
                    <a:srgbClr val="000000">
                      <a:alpha val="43137"/>
                    </a:srgbClr>
                  </a:outerShdw>
                </a:effectLst>
              </a:rPr>
              <a:t>Тренинги детско-родительских отношений</a:t>
            </a:r>
          </a:p>
          <a:p>
            <a:pPr algn="ctr"/>
            <a:endParaRPr lang="ru-RU" dirty="0"/>
          </a:p>
        </p:txBody>
      </p:sp>
      <p:sp>
        <p:nvSpPr>
          <p:cNvPr id="11" name="Облако 10"/>
          <p:cNvSpPr/>
          <p:nvPr/>
        </p:nvSpPr>
        <p:spPr>
          <a:xfrm>
            <a:off x="5929322" y="1214422"/>
            <a:ext cx="2519140" cy="1357322"/>
          </a:xfrm>
          <a:prstGeom prst="cloud">
            <a:avLst/>
          </a:prstGeom>
          <a:solidFill>
            <a:schemeClr val="accent1">
              <a:lumMod val="20000"/>
              <a:lumOff val="80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 typeface="Wingdings" pitchFamily="2" charset="2"/>
              <a:buChar char="v"/>
            </a:pPr>
            <a:r>
              <a:rPr lang="ru-RU" sz="1400" dirty="0" smtClean="0">
                <a:solidFill>
                  <a:srgbClr val="002060"/>
                </a:solidFill>
                <a:effectLst>
                  <a:outerShdw blurRad="38100" dist="38100" dir="2700000" algn="tl">
                    <a:srgbClr val="000000">
                      <a:alpha val="43137"/>
                    </a:srgbClr>
                  </a:outerShdw>
                </a:effectLst>
              </a:rPr>
              <a:t>Семинары-практикумы</a:t>
            </a:r>
          </a:p>
        </p:txBody>
      </p:sp>
      <p:sp>
        <p:nvSpPr>
          <p:cNvPr id="12" name="Облако 11"/>
          <p:cNvSpPr/>
          <p:nvPr/>
        </p:nvSpPr>
        <p:spPr>
          <a:xfrm>
            <a:off x="214282" y="2714620"/>
            <a:ext cx="2428892" cy="1285884"/>
          </a:xfrm>
          <a:prstGeom prst="cloud">
            <a:avLst/>
          </a:prstGeom>
          <a:solidFill>
            <a:schemeClr val="accent1">
              <a:lumMod val="20000"/>
              <a:lumOff val="80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Wingdings" pitchFamily="2" charset="2"/>
              <a:buChar char="v"/>
            </a:pPr>
            <a:r>
              <a:rPr lang="ru-RU" sz="1400" i="1" dirty="0" smtClean="0">
                <a:solidFill>
                  <a:srgbClr val="002060"/>
                </a:solidFill>
                <a:effectLst>
                  <a:outerShdw blurRad="38100" dist="38100" dir="2700000" algn="tl">
                    <a:srgbClr val="000000">
                      <a:alpha val="43137"/>
                    </a:srgbClr>
                  </a:outerShdw>
                </a:effectLst>
              </a:rPr>
              <a:t>Обмен</a:t>
            </a:r>
            <a:r>
              <a:rPr lang="ru-RU" sz="1400" i="1" dirty="0" smtClean="0"/>
              <a:t> </a:t>
            </a:r>
            <a:r>
              <a:rPr lang="ru-RU" sz="1400" i="1" dirty="0" smtClean="0">
                <a:solidFill>
                  <a:srgbClr val="002060"/>
                </a:solidFill>
                <a:effectLst>
                  <a:outerShdw blurRad="38100" dist="38100" dir="2700000" algn="tl">
                    <a:srgbClr val="000000">
                      <a:alpha val="43137"/>
                    </a:srgbClr>
                  </a:outerShdw>
                </a:effectLst>
              </a:rPr>
              <a:t>опытом</a:t>
            </a:r>
            <a:endParaRPr lang="ru-RU" sz="1400" i="1" dirty="0">
              <a:solidFill>
                <a:srgbClr val="002060"/>
              </a:solidFill>
              <a:effectLst>
                <a:outerShdw blurRad="38100" dist="38100" dir="2700000" algn="tl">
                  <a:srgbClr val="000000">
                    <a:alpha val="43137"/>
                  </a:srgbClr>
                </a:outerShdw>
              </a:effectLst>
            </a:endParaRPr>
          </a:p>
        </p:txBody>
      </p:sp>
      <p:sp>
        <p:nvSpPr>
          <p:cNvPr id="13" name="Облако 12"/>
          <p:cNvSpPr/>
          <p:nvPr/>
        </p:nvSpPr>
        <p:spPr>
          <a:xfrm>
            <a:off x="2214546" y="2571744"/>
            <a:ext cx="2808312" cy="1202432"/>
          </a:xfrm>
          <a:prstGeom prst="cloud">
            <a:avLst/>
          </a:prstGeom>
          <a:solidFill>
            <a:schemeClr val="accent1">
              <a:lumMod val="20000"/>
              <a:lumOff val="80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Wingdings" pitchFamily="2" charset="2"/>
              <a:buChar char="v"/>
            </a:pPr>
            <a:r>
              <a:rPr lang="ru-RU" sz="1400" dirty="0" smtClean="0">
                <a:solidFill>
                  <a:srgbClr val="002060"/>
                </a:solidFill>
                <a:effectLst>
                  <a:outerShdw blurRad="38100" dist="38100" dir="2700000" algn="tl">
                    <a:srgbClr val="000000">
                      <a:alpha val="43137"/>
                    </a:srgbClr>
                  </a:outerShdw>
                </a:effectLst>
              </a:rPr>
              <a:t>Консультации (групповые, индивидуальные)</a:t>
            </a:r>
            <a:endParaRPr lang="ru-RU" sz="1400" dirty="0">
              <a:solidFill>
                <a:srgbClr val="002060"/>
              </a:solidFill>
              <a:effectLst>
                <a:outerShdw blurRad="38100" dist="38100" dir="2700000" algn="tl">
                  <a:srgbClr val="000000">
                    <a:alpha val="43137"/>
                  </a:srgbClr>
                </a:outerShdw>
              </a:effectLst>
            </a:endParaRPr>
          </a:p>
        </p:txBody>
      </p:sp>
      <p:sp>
        <p:nvSpPr>
          <p:cNvPr id="14" name="Облако 13"/>
          <p:cNvSpPr/>
          <p:nvPr/>
        </p:nvSpPr>
        <p:spPr>
          <a:xfrm>
            <a:off x="4929190" y="2500306"/>
            <a:ext cx="2500330" cy="928694"/>
          </a:xfrm>
          <a:prstGeom prst="cloud">
            <a:avLst/>
          </a:prstGeom>
          <a:solidFill>
            <a:schemeClr val="accent1">
              <a:lumMod val="20000"/>
              <a:lumOff val="80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Wingdings" pitchFamily="2" charset="2"/>
              <a:buChar char="v"/>
            </a:pPr>
            <a:r>
              <a:rPr lang="ru-RU" sz="1400" dirty="0" smtClean="0">
                <a:solidFill>
                  <a:srgbClr val="002060"/>
                </a:solidFill>
                <a:effectLst>
                  <a:outerShdw blurRad="38100" dist="38100" dir="2700000" algn="tl">
                    <a:srgbClr val="000000">
                      <a:alpha val="43137"/>
                    </a:srgbClr>
                  </a:outerShdw>
                </a:effectLst>
              </a:rPr>
              <a:t>Решение педагогических ситуаций</a:t>
            </a:r>
          </a:p>
        </p:txBody>
      </p:sp>
      <p:sp>
        <p:nvSpPr>
          <p:cNvPr id="15" name="Облако 14"/>
          <p:cNvSpPr/>
          <p:nvPr/>
        </p:nvSpPr>
        <p:spPr>
          <a:xfrm>
            <a:off x="7215206" y="2143116"/>
            <a:ext cx="1727622" cy="1143008"/>
          </a:xfrm>
          <a:prstGeom prst="cloud">
            <a:avLst/>
          </a:prstGeom>
          <a:solidFill>
            <a:schemeClr val="accent1">
              <a:lumMod val="20000"/>
              <a:lumOff val="80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Wingdings" pitchFamily="2" charset="2"/>
              <a:buChar char="v"/>
            </a:pPr>
            <a:r>
              <a:rPr lang="ru-RU" sz="1400" dirty="0" smtClean="0">
                <a:solidFill>
                  <a:srgbClr val="002060"/>
                </a:solidFill>
                <a:effectLst>
                  <a:outerShdw blurRad="38100" dist="38100" dir="2700000" algn="tl">
                    <a:srgbClr val="000000">
                      <a:alpha val="43137"/>
                    </a:srgbClr>
                  </a:outerShdw>
                </a:effectLst>
              </a:rPr>
              <a:t>Круглый стол</a:t>
            </a:r>
            <a:endParaRPr lang="ru-RU" sz="1400" dirty="0">
              <a:solidFill>
                <a:srgbClr val="002060"/>
              </a:solidFill>
              <a:effectLst>
                <a:outerShdw blurRad="38100" dist="38100" dir="2700000" algn="tl">
                  <a:srgbClr val="000000">
                    <a:alpha val="43137"/>
                  </a:srgbClr>
                </a:outerShdw>
              </a:effectLst>
            </a:endParaRPr>
          </a:p>
        </p:txBody>
      </p:sp>
      <p:sp>
        <p:nvSpPr>
          <p:cNvPr id="16" name="Облако 15"/>
          <p:cNvSpPr/>
          <p:nvPr/>
        </p:nvSpPr>
        <p:spPr>
          <a:xfrm>
            <a:off x="2000232" y="4071942"/>
            <a:ext cx="1785950" cy="1143008"/>
          </a:xfrm>
          <a:prstGeom prst="cloud">
            <a:avLst/>
          </a:prstGeom>
          <a:solidFill>
            <a:schemeClr val="accent1">
              <a:lumMod val="20000"/>
              <a:lumOff val="80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Wingdings" pitchFamily="2" charset="2"/>
              <a:buChar char="v"/>
            </a:pPr>
            <a:r>
              <a:rPr lang="ru-RU" sz="1400" dirty="0" smtClean="0">
                <a:solidFill>
                  <a:srgbClr val="002060"/>
                </a:solidFill>
                <a:effectLst>
                  <a:outerShdw blurRad="38100" dist="38100" dir="2700000" algn="tl">
                    <a:srgbClr val="000000">
                      <a:alpha val="43137"/>
                    </a:srgbClr>
                  </a:outerShdw>
                </a:effectLst>
              </a:rPr>
              <a:t>Акции</a:t>
            </a:r>
            <a:endParaRPr lang="ru-RU" sz="1400" dirty="0">
              <a:solidFill>
                <a:srgbClr val="002060"/>
              </a:solidFill>
              <a:effectLst>
                <a:outerShdw blurRad="38100" dist="38100" dir="2700000" algn="tl">
                  <a:srgbClr val="000000">
                    <a:alpha val="43137"/>
                  </a:srgbClr>
                </a:outerShdw>
              </a:effectLst>
            </a:endParaRPr>
          </a:p>
        </p:txBody>
      </p:sp>
      <p:sp>
        <p:nvSpPr>
          <p:cNvPr id="17" name="Облако 16"/>
          <p:cNvSpPr/>
          <p:nvPr/>
        </p:nvSpPr>
        <p:spPr>
          <a:xfrm>
            <a:off x="0" y="3857628"/>
            <a:ext cx="2282552" cy="1008112"/>
          </a:xfrm>
          <a:prstGeom prst="cloud">
            <a:avLst/>
          </a:prstGeom>
          <a:solidFill>
            <a:schemeClr val="accent1">
              <a:lumMod val="20000"/>
              <a:lumOff val="80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Wingdings" pitchFamily="2" charset="2"/>
              <a:buChar char="v"/>
            </a:pPr>
            <a:r>
              <a:rPr lang="ru-RU" sz="1400" dirty="0" smtClean="0">
                <a:solidFill>
                  <a:srgbClr val="002060"/>
                </a:solidFill>
                <a:effectLst>
                  <a:outerShdw blurRad="38100" dist="38100" dir="2700000" algn="tl">
                    <a:srgbClr val="000000">
                      <a:alpha val="43137"/>
                    </a:srgbClr>
                  </a:outerShdw>
                </a:effectLst>
              </a:rPr>
              <a:t>Сельские клубы замещающих семей</a:t>
            </a:r>
            <a:endParaRPr lang="ru-RU" sz="1400" dirty="0">
              <a:solidFill>
                <a:srgbClr val="002060"/>
              </a:solidFill>
              <a:effectLst>
                <a:outerShdw blurRad="38100" dist="38100" dir="2700000" algn="tl">
                  <a:srgbClr val="000000">
                    <a:alpha val="43137"/>
                  </a:srgbClr>
                </a:outerShdw>
              </a:effectLst>
            </a:endParaRPr>
          </a:p>
        </p:txBody>
      </p:sp>
      <p:sp>
        <p:nvSpPr>
          <p:cNvPr id="18" name="Облако 17"/>
          <p:cNvSpPr/>
          <p:nvPr/>
        </p:nvSpPr>
        <p:spPr>
          <a:xfrm>
            <a:off x="3714744" y="3357562"/>
            <a:ext cx="2286016" cy="1285884"/>
          </a:xfrm>
          <a:prstGeom prst="cloud">
            <a:avLst/>
          </a:prstGeom>
          <a:solidFill>
            <a:schemeClr val="accent1">
              <a:lumMod val="20000"/>
              <a:lumOff val="80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Wingdings" pitchFamily="2" charset="2"/>
              <a:buChar char="v"/>
            </a:pPr>
            <a:r>
              <a:rPr lang="ru-RU" sz="1400" dirty="0" smtClean="0">
                <a:solidFill>
                  <a:srgbClr val="002060"/>
                </a:solidFill>
                <a:effectLst>
                  <a:outerShdw blurRad="38100" dist="38100" dir="2700000" algn="tl">
                    <a:srgbClr val="000000">
                      <a:alpha val="43137"/>
                    </a:srgbClr>
                  </a:outerShdw>
                </a:effectLst>
              </a:rPr>
              <a:t>Лекционно-семинарские занятия </a:t>
            </a:r>
            <a:endParaRPr lang="ru-RU" sz="1400" dirty="0"/>
          </a:p>
        </p:txBody>
      </p:sp>
      <p:sp>
        <p:nvSpPr>
          <p:cNvPr id="19" name="Облако 18"/>
          <p:cNvSpPr/>
          <p:nvPr/>
        </p:nvSpPr>
        <p:spPr>
          <a:xfrm>
            <a:off x="1857356" y="5357826"/>
            <a:ext cx="2664296" cy="1152128"/>
          </a:xfrm>
          <a:prstGeom prst="cloud">
            <a:avLst/>
          </a:prstGeom>
          <a:solidFill>
            <a:schemeClr val="accent1">
              <a:lumMod val="20000"/>
              <a:lumOff val="80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Wingdings" pitchFamily="2" charset="2"/>
              <a:buChar char="v"/>
            </a:pPr>
            <a:r>
              <a:rPr lang="ru-RU" sz="1400" dirty="0" smtClean="0">
                <a:solidFill>
                  <a:srgbClr val="002060"/>
                </a:solidFill>
                <a:effectLst>
                  <a:outerShdw blurRad="38100" dist="38100" dir="2700000" algn="tl">
                    <a:srgbClr val="000000">
                      <a:alpha val="43137"/>
                    </a:srgbClr>
                  </a:outerShdw>
                </a:effectLst>
              </a:rPr>
              <a:t>Взаимодействие с организациями и учреждениями</a:t>
            </a:r>
            <a:endParaRPr lang="ru-RU" sz="1400" dirty="0">
              <a:solidFill>
                <a:srgbClr val="002060"/>
              </a:solidFill>
              <a:effectLst>
                <a:outerShdw blurRad="38100" dist="38100" dir="2700000" algn="tl">
                  <a:srgbClr val="000000">
                    <a:alpha val="43137"/>
                  </a:srgbClr>
                </a:outerShdw>
              </a:effectLst>
            </a:endParaRPr>
          </a:p>
        </p:txBody>
      </p:sp>
      <p:sp>
        <p:nvSpPr>
          <p:cNvPr id="20" name="Облако 19"/>
          <p:cNvSpPr/>
          <p:nvPr/>
        </p:nvSpPr>
        <p:spPr>
          <a:xfrm>
            <a:off x="6072198" y="3286124"/>
            <a:ext cx="2500330" cy="1000132"/>
          </a:xfrm>
          <a:prstGeom prst="cloud">
            <a:avLst/>
          </a:prstGeom>
          <a:solidFill>
            <a:schemeClr val="accent1">
              <a:lumMod val="20000"/>
              <a:lumOff val="80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Wingdings" pitchFamily="2" charset="2"/>
              <a:buChar char="v"/>
            </a:pPr>
            <a:r>
              <a:rPr lang="ru-RU" sz="1400" dirty="0" smtClean="0">
                <a:solidFill>
                  <a:srgbClr val="002060"/>
                </a:solidFill>
                <a:effectLst>
                  <a:outerShdw blurRad="38100" dist="38100" dir="2700000" algn="tl">
                    <a:srgbClr val="000000">
                      <a:alpha val="43137"/>
                    </a:srgbClr>
                  </a:outerShdw>
                </a:effectLst>
              </a:rPr>
              <a:t>Праздники</a:t>
            </a:r>
          </a:p>
          <a:p>
            <a:pPr algn="ctr"/>
            <a:r>
              <a:rPr lang="ru-RU" sz="1400" dirty="0" smtClean="0">
                <a:solidFill>
                  <a:srgbClr val="002060"/>
                </a:solidFill>
                <a:effectLst>
                  <a:outerShdw blurRad="38100" dist="38100" dir="2700000" algn="tl">
                    <a:srgbClr val="000000">
                      <a:alpha val="43137"/>
                    </a:srgbClr>
                  </a:outerShdw>
                </a:effectLst>
              </a:rPr>
              <a:t>развлечения</a:t>
            </a:r>
            <a:endParaRPr lang="ru-RU" sz="1400" dirty="0">
              <a:solidFill>
                <a:srgbClr val="002060"/>
              </a:solidFill>
              <a:effectLst>
                <a:outerShdw blurRad="38100" dist="38100" dir="2700000" algn="tl">
                  <a:srgbClr val="000000">
                    <a:alpha val="43137"/>
                  </a:srgbClr>
                </a:outerShdw>
              </a:effectLst>
            </a:endParaRPr>
          </a:p>
        </p:txBody>
      </p:sp>
      <p:sp>
        <p:nvSpPr>
          <p:cNvPr id="21" name="Облако 20"/>
          <p:cNvSpPr/>
          <p:nvPr/>
        </p:nvSpPr>
        <p:spPr>
          <a:xfrm>
            <a:off x="6858016" y="4143380"/>
            <a:ext cx="2015084" cy="985838"/>
          </a:xfrm>
          <a:prstGeom prst="cloud">
            <a:avLst/>
          </a:prstGeom>
          <a:solidFill>
            <a:schemeClr val="accent1">
              <a:lumMod val="20000"/>
              <a:lumOff val="80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Wingdings" pitchFamily="2" charset="2"/>
              <a:buChar char="v"/>
            </a:pPr>
            <a:r>
              <a:rPr lang="ru-RU" sz="1400" dirty="0" smtClean="0">
                <a:solidFill>
                  <a:srgbClr val="002060"/>
                </a:solidFill>
                <a:effectLst>
                  <a:outerShdw blurRad="38100" dist="38100" dir="2700000" algn="tl">
                    <a:srgbClr val="000000">
                      <a:alpha val="43137"/>
                    </a:srgbClr>
                  </a:outerShdw>
                </a:effectLst>
              </a:rPr>
              <a:t>Мастер-классы</a:t>
            </a:r>
            <a:endParaRPr lang="ru-RU" sz="1400" dirty="0">
              <a:solidFill>
                <a:srgbClr val="002060"/>
              </a:solidFill>
              <a:effectLst>
                <a:outerShdw blurRad="38100" dist="38100" dir="2700000" algn="tl">
                  <a:srgbClr val="000000">
                    <a:alpha val="43137"/>
                  </a:srgbClr>
                </a:outerShdw>
              </a:effectLst>
            </a:endParaRPr>
          </a:p>
        </p:txBody>
      </p:sp>
      <p:sp>
        <p:nvSpPr>
          <p:cNvPr id="22" name="Облако 21"/>
          <p:cNvSpPr/>
          <p:nvPr/>
        </p:nvSpPr>
        <p:spPr>
          <a:xfrm>
            <a:off x="4857752" y="4643446"/>
            <a:ext cx="2714644" cy="1285884"/>
          </a:xfrm>
          <a:prstGeom prst="cloud">
            <a:avLst/>
          </a:prstGeom>
          <a:solidFill>
            <a:schemeClr val="accent1">
              <a:lumMod val="20000"/>
              <a:lumOff val="80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Wingdings" pitchFamily="2" charset="2"/>
              <a:buChar char="v"/>
            </a:pPr>
            <a:r>
              <a:rPr lang="ru-RU" sz="1400" dirty="0" err="1" smtClean="0">
                <a:solidFill>
                  <a:srgbClr val="002060"/>
                </a:solidFill>
                <a:effectLst>
                  <a:outerShdw blurRad="38100" dist="38100" dir="2700000" algn="tl">
                    <a:srgbClr val="000000">
                      <a:alpha val="43137"/>
                    </a:srgbClr>
                  </a:outerShdw>
                </a:effectLst>
              </a:rPr>
              <a:t>Арт-терапия</a:t>
            </a:r>
            <a:endParaRPr lang="ru-RU" sz="1400" dirty="0" smtClean="0">
              <a:solidFill>
                <a:srgbClr val="002060"/>
              </a:solidFill>
              <a:effectLst>
                <a:outerShdw blurRad="38100" dist="38100" dir="2700000" algn="tl">
                  <a:srgbClr val="000000">
                    <a:alpha val="43137"/>
                  </a:srgbClr>
                </a:outerShdw>
              </a:effectLst>
            </a:endParaRPr>
          </a:p>
          <a:p>
            <a:pPr algn="ctr">
              <a:buFont typeface="Wingdings" pitchFamily="2" charset="2"/>
              <a:buChar char="v"/>
            </a:pPr>
            <a:endParaRPr lang="ru-RU" sz="1400" dirty="0"/>
          </a:p>
        </p:txBody>
      </p:sp>
      <p:sp>
        <p:nvSpPr>
          <p:cNvPr id="23" name="Облако 22"/>
          <p:cNvSpPr/>
          <p:nvPr/>
        </p:nvSpPr>
        <p:spPr>
          <a:xfrm>
            <a:off x="4071934" y="5572140"/>
            <a:ext cx="2304256" cy="1058416"/>
          </a:xfrm>
          <a:prstGeom prst="cloud">
            <a:avLst/>
          </a:prstGeom>
          <a:solidFill>
            <a:schemeClr val="accent1">
              <a:lumMod val="20000"/>
              <a:lumOff val="80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Wingdings" pitchFamily="2" charset="2"/>
              <a:buChar char="v"/>
            </a:pPr>
            <a:r>
              <a:rPr lang="ru-RU" sz="1400" dirty="0" smtClean="0">
                <a:solidFill>
                  <a:srgbClr val="002060"/>
                </a:solidFill>
                <a:effectLst>
                  <a:outerShdw blurRad="38100" dist="38100" dir="2700000" algn="tl">
                    <a:srgbClr val="000000">
                      <a:alpha val="43137"/>
                    </a:srgbClr>
                  </a:outerShdw>
                </a:effectLst>
              </a:rPr>
              <a:t>Конференции</a:t>
            </a:r>
            <a:endParaRPr lang="ru-RU" sz="1400" dirty="0">
              <a:solidFill>
                <a:srgbClr val="002060"/>
              </a:solidFill>
              <a:effectLst>
                <a:outerShdw blurRad="38100" dist="38100" dir="2700000" algn="tl">
                  <a:srgbClr val="000000">
                    <a:alpha val="43137"/>
                  </a:srgbClr>
                </a:outerShdw>
              </a:effectLst>
            </a:endParaRPr>
          </a:p>
        </p:txBody>
      </p:sp>
      <p:sp>
        <p:nvSpPr>
          <p:cNvPr id="24" name="Облако 23"/>
          <p:cNvSpPr/>
          <p:nvPr/>
        </p:nvSpPr>
        <p:spPr>
          <a:xfrm>
            <a:off x="6786578" y="5715016"/>
            <a:ext cx="2088232" cy="936104"/>
          </a:xfrm>
          <a:prstGeom prst="cloud">
            <a:avLst/>
          </a:prstGeom>
          <a:solidFill>
            <a:schemeClr val="accent1">
              <a:lumMod val="20000"/>
              <a:lumOff val="80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buFont typeface="Wingdings" pitchFamily="2" charset="2"/>
              <a:buChar char="v"/>
            </a:pPr>
            <a:r>
              <a:rPr lang="ru-RU" sz="1400" dirty="0" smtClean="0">
                <a:solidFill>
                  <a:srgbClr val="002060"/>
                </a:solidFill>
                <a:effectLst>
                  <a:outerShdw blurRad="38100" dist="38100" dir="2700000" algn="tl">
                    <a:srgbClr val="000000">
                      <a:alpha val="43137"/>
                    </a:srgbClr>
                  </a:outerShdw>
                </a:effectLst>
              </a:rPr>
              <a:t>Просмотры</a:t>
            </a:r>
          </a:p>
          <a:p>
            <a:pPr algn="ctr"/>
            <a:r>
              <a:rPr lang="ru-RU" sz="1400" dirty="0" smtClean="0">
                <a:solidFill>
                  <a:srgbClr val="002060"/>
                </a:solidFill>
                <a:effectLst>
                  <a:outerShdw blurRad="38100" dist="38100" dir="2700000" algn="tl">
                    <a:srgbClr val="000000">
                      <a:alpha val="43137"/>
                    </a:srgbClr>
                  </a:outerShdw>
                </a:effectLst>
              </a:rPr>
              <a:t>видеофильмов</a:t>
            </a:r>
            <a:endParaRPr lang="ru-RU" sz="1400" dirty="0">
              <a:solidFill>
                <a:srgbClr val="002060"/>
              </a:solidFill>
              <a:effectLst>
                <a:outerShdw blurRad="38100" dist="38100" dir="2700000" algn="tl">
                  <a:srgbClr val="000000">
                    <a:alpha val="43137"/>
                  </a:srgbClr>
                </a:outerShdw>
              </a:effectLst>
            </a:endParaRPr>
          </a:p>
        </p:txBody>
      </p:sp>
      <p:pic>
        <p:nvPicPr>
          <p:cNvPr id="25" name="Picture 4" descr="Сердце"/>
          <p:cNvPicPr>
            <a:picLocks noChangeAspect="1" noChangeArrowheads="1" noCrop="1"/>
          </p:cNvPicPr>
          <p:nvPr/>
        </p:nvPicPr>
        <p:blipFill>
          <a:blip r:embed="rId2"/>
          <a:srcRect/>
          <a:stretch>
            <a:fillRect/>
          </a:stretch>
        </p:blipFill>
        <p:spPr bwMode="auto">
          <a:xfrm>
            <a:off x="285720" y="5286388"/>
            <a:ext cx="1285884" cy="1357322"/>
          </a:xfrm>
          <a:prstGeom prst="rect">
            <a:avLst/>
          </a:prstGeom>
          <a:noFill/>
        </p:spPr>
      </p:pic>
    </p:spTree>
  </p:cSld>
  <p:clrMapOvr>
    <a:masterClrMapping/>
  </p:clrMapOvr>
  <p:transition advTm="9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2000"/>
                                        <p:tgtEl>
                                          <p:spTgt spid="5"/>
                                        </p:tgtEl>
                                      </p:cBhvr>
                                    </p:animEffect>
                                    <p:anim calcmode="lin" valueType="num">
                                      <p:cBhvr>
                                        <p:cTn id="8" dur="2000" fill="hold"/>
                                        <p:tgtEl>
                                          <p:spTgt spid="5"/>
                                        </p:tgtEl>
                                        <p:attrNameLst>
                                          <p:attrName>style.rotation</p:attrName>
                                        </p:attrNameLst>
                                      </p:cBhvr>
                                      <p:tavLst>
                                        <p:tav tm="0">
                                          <p:val>
                                            <p:fltVal val="720"/>
                                          </p:val>
                                        </p:tav>
                                        <p:tav tm="100000">
                                          <p:val>
                                            <p:fltVal val="0"/>
                                          </p:val>
                                        </p:tav>
                                      </p:tavLst>
                                    </p:anim>
                                    <p:anim calcmode="lin" valueType="num">
                                      <p:cBhvr>
                                        <p:cTn id="9" dur="2000" fill="hold"/>
                                        <p:tgtEl>
                                          <p:spTgt spid="5"/>
                                        </p:tgtEl>
                                        <p:attrNameLst>
                                          <p:attrName>ppt_h</p:attrName>
                                        </p:attrNameLst>
                                      </p:cBhvr>
                                      <p:tavLst>
                                        <p:tav tm="0">
                                          <p:val>
                                            <p:fltVal val="0"/>
                                          </p:val>
                                        </p:tav>
                                        <p:tav tm="100000">
                                          <p:val>
                                            <p:strVal val="#ppt_h"/>
                                          </p:val>
                                        </p:tav>
                                      </p:tavLst>
                                    </p:anim>
                                    <p:anim calcmode="lin" valueType="num">
                                      <p:cBhvr>
                                        <p:cTn id="10" dur="2000" fill="hold"/>
                                        <p:tgtEl>
                                          <p:spTgt spid="5"/>
                                        </p:tgtEl>
                                        <p:attrNameLst>
                                          <p:attrName>ppt_w</p:attrName>
                                        </p:attrNameLst>
                                      </p:cBhvr>
                                      <p:tavLst>
                                        <p:tav tm="0">
                                          <p:val>
                                            <p:fltVal val="0"/>
                                          </p:val>
                                        </p:tav>
                                        <p:tav tm="100000">
                                          <p:val>
                                            <p:strVal val="#ppt_w"/>
                                          </p:val>
                                        </p:tav>
                                      </p:tavLst>
                                    </p:anim>
                                  </p:childTnLst>
                                </p:cTn>
                              </p:par>
                            </p:childTnLst>
                          </p:cTn>
                        </p:par>
                        <p:par>
                          <p:cTn id="11" fill="hold">
                            <p:stCondLst>
                              <p:cond delay="2000"/>
                            </p:stCondLst>
                            <p:childTnLst>
                              <p:par>
                                <p:cTn id="12" presetID="7" presetClass="entr" presetSubtype="8" fill="hold" grpId="0" nodeType="afterEffect">
                                  <p:stCondLst>
                                    <p:cond delay="0"/>
                                  </p:stCondLst>
                                  <p:childTnLst>
                                    <p:set>
                                      <p:cBhvr>
                                        <p:cTn id="13" dur="1" fill="hold">
                                          <p:stCondLst>
                                            <p:cond delay="0"/>
                                          </p:stCondLst>
                                        </p:cTn>
                                        <p:tgtEl>
                                          <p:spTgt spid="7"/>
                                        </p:tgtEl>
                                        <p:attrNameLst>
                                          <p:attrName>style.visibility</p:attrName>
                                        </p:attrNameLst>
                                      </p:cBhvr>
                                      <p:to>
                                        <p:strVal val="visible"/>
                                      </p:to>
                                    </p:set>
                                    <p:anim calcmode="lin" valueType="num">
                                      <p:cBhvr additive="base">
                                        <p:cTn id="14" dur="500" fill="hold"/>
                                        <p:tgtEl>
                                          <p:spTgt spid="7"/>
                                        </p:tgtEl>
                                        <p:attrNameLst>
                                          <p:attrName>ppt_x</p:attrName>
                                        </p:attrNameLst>
                                      </p:cBhvr>
                                      <p:tavLst>
                                        <p:tav tm="0">
                                          <p:val>
                                            <p:strVal val="0-#ppt_w/2"/>
                                          </p:val>
                                        </p:tav>
                                        <p:tav tm="100000">
                                          <p:val>
                                            <p:strVal val="#ppt_x"/>
                                          </p:val>
                                        </p:tav>
                                      </p:tavLst>
                                    </p:anim>
                                    <p:anim calcmode="lin" valueType="num">
                                      <p:cBhvr additive="base">
                                        <p:cTn id="15" dur="500" fill="hold"/>
                                        <p:tgtEl>
                                          <p:spTgt spid="7"/>
                                        </p:tgtEl>
                                        <p:attrNameLst>
                                          <p:attrName>ppt_y</p:attrName>
                                        </p:attrNameLst>
                                      </p:cBhvr>
                                      <p:tavLst>
                                        <p:tav tm="0">
                                          <p:val>
                                            <p:strVal val="#ppt_y"/>
                                          </p:val>
                                        </p:tav>
                                        <p:tav tm="100000">
                                          <p:val>
                                            <p:strVal val="#ppt_y"/>
                                          </p:val>
                                        </p:tav>
                                      </p:tavLst>
                                    </p:anim>
                                  </p:childTnLst>
                                </p:cTn>
                              </p:par>
                            </p:childTnLst>
                          </p:cTn>
                        </p:par>
                        <p:par>
                          <p:cTn id="16" fill="hold">
                            <p:stCondLst>
                              <p:cond delay="2500"/>
                            </p:stCondLst>
                            <p:childTnLst>
                              <p:par>
                                <p:cTn id="17" presetID="7" presetClass="entr" presetSubtype="4" fill="hold" grpId="0" nodeType="after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500" fill="hold"/>
                                        <p:tgtEl>
                                          <p:spTgt spid="9"/>
                                        </p:tgtEl>
                                        <p:attrNameLst>
                                          <p:attrName>ppt_x</p:attrName>
                                        </p:attrNameLst>
                                      </p:cBhvr>
                                      <p:tavLst>
                                        <p:tav tm="0">
                                          <p:val>
                                            <p:strVal val="#ppt_x"/>
                                          </p:val>
                                        </p:tav>
                                        <p:tav tm="100000">
                                          <p:val>
                                            <p:strVal val="#ppt_x"/>
                                          </p:val>
                                        </p:tav>
                                      </p:tavLst>
                                    </p:anim>
                                    <p:anim calcmode="lin" valueType="num">
                                      <p:cBhvr additive="base">
                                        <p:cTn id="20" dur="500" fill="hold"/>
                                        <p:tgtEl>
                                          <p:spTgt spid="9"/>
                                        </p:tgtEl>
                                        <p:attrNameLst>
                                          <p:attrName>ppt_y</p:attrName>
                                        </p:attrNameLst>
                                      </p:cBhvr>
                                      <p:tavLst>
                                        <p:tav tm="0">
                                          <p:val>
                                            <p:strVal val="1+#ppt_h/2"/>
                                          </p:val>
                                        </p:tav>
                                        <p:tav tm="100000">
                                          <p:val>
                                            <p:strVal val="#ppt_y"/>
                                          </p:val>
                                        </p:tav>
                                      </p:tavLst>
                                    </p:anim>
                                  </p:childTnLst>
                                </p:cTn>
                              </p:par>
                            </p:childTnLst>
                          </p:cTn>
                        </p:par>
                        <p:par>
                          <p:cTn id="21" fill="hold">
                            <p:stCondLst>
                              <p:cond delay="3000"/>
                            </p:stCondLst>
                            <p:childTnLst>
                              <p:par>
                                <p:cTn id="22" presetID="7" presetClass="entr" presetSubtype="4" fill="hold" grpId="0" nodeType="afterEffect">
                                  <p:stCondLst>
                                    <p:cond delay="0"/>
                                  </p:stCondLst>
                                  <p:childTnLst>
                                    <p:set>
                                      <p:cBhvr>
                                        <p:cTn id="23" dur="1" fill="hold">
                                          <p:stCondLst>
                                            <p:cond delay="0"/>
                                          </p:stCondLst>
                                        </p:cTn>
                                        <p:tgtEl>
                                          <p:spTgt spid="10"/>
                                        </p:tgtEl>
                                        <p:attrNameLst>
                                          <p:attrName>style.visibility</p:attrName>
                                        </p:attrNameLst>
                                      </p:cBhvr>
                                      <p:to>
                                        <p:strVal val="visible"/>
                                      </p:to>
                                    </p:set>
                                    <p:anim calcmode="lin" valueType="num">
                                      <p:cBhvr additive="base">
                                        <p:cTn id="24" dur="500" fill="hold"/>
                                        <p:tgtEl>
                                          <p:spTgt spid="10"/>
                                        </p:tgtEl>
                                        <p:attrNameLst>
                                          <p:attrName>ppt_x</p:attrName>
                                        </p:attrNameLst>
                                      </p:cBhvr>
                                      <p:tavLst>
                                        <p:tav tm="0">
                                          <p:val>
                                            <p:strVal val="#ppt_x"/>
                                          </p:val>
                                        </p:tav>
                                        <p:tav tm="100000">
                                          <p:val>
                                            <p:strVal val="#ppt_x"/>
                                          </p:val>
                                        </p:tav>
                                      </p:tavLst>
                                    </p:anim>
                                    <p:anim calcmode="lin" valueType="num">
                                      <p:cBhvr additive="base">
                                        <p:cTn id="25" dur="500" fill="hold"/>
                                        <p:tgtEl>
                                          <p:spTgt spid="10"/>
                                        </p:tgtEl>
                                        <p:attrNameLst>
                                          <p:attrName>ppt_y</p:attrName>
                                        </p:attrNameLst>
                                      </p:cBhvr>
                                      <p:tavLst>
                                        <p:tav tm="0">
                                          <p:val>
                                            <p:strVal val="1+#ppt_h/2"/>
                                          </p:val>
                                        </p:tav>
                                        <p:tav tm="100000">
                                          <p:val>
                                            <p:strVal val="#ppt_y"/>
                                          </p:val>
                                        </p:tav>
                                      </p:tavLst>
                                    </p:anim>
                                  </p:childTnLst>
                                </p:cTn>
                              </p:par>
                            </p:childTnLst>
                          </p:cTn>
                        </p:par>
                        <p:par>
                          <p:cTn id="26" fill="hold">
                            <p:stCondLst>
                              <p:cond delay="3500"/>
                            </p:stCondLst>
                            <p:childTnLst>
                              <p:par>
                                <p:cTn id="27" presetID="7" presetClass="entr" presetSubtype="4" fill="hold" grpId="0" nodeType="afterEffect">
                                  <p:stCondLst>
                                    <p:cond delay="0"/>
                                  </p:stCondLst>
                                  <p:childTnLst>
                                    <p:set>
                                      <p:cBhvr>
                                        <p:cTn id="28" dur="1" fill="hold">
                                          <p:stCondLst>
                                            <p:cond delay="0"/>
                                          </p:stCondLst>
                                        </p:cTn>
                                        <p:tgtEl>
                                          <p:spTgt spid="11"/>
                                        </p:tgtEl>
                                        <p:attrNameLst>
                                          <p:attrName>style.visibility</p:attrName>
                                        </p:attrNameLst>
                                      </p:cBhvr>
                                      <p:to>
                                        <p:strVal val="visible"/>
                                      </p:to>
                                    </p:set>
                                    <p:anim calcmode="lin" valueType="num">
                                      <p:cBhvr additive="base">
                                        <p:cTn id="29" dur="500" fill="hold"/>
                                        <p:tgtEl>
                                          <p:spTgt spid="11"/>
                                        </p:tgtEl>
                                        <p:attrNameLst>
                                          <p:attrName>ppt_x</p:attrName>
                                        </p:attrNameLst>
                                      </p:cBhvr>
                                      <p:tavLst>
                                        <p:tav tm="0">
                                          <p:val>
                                            <p:strVal val="#ppt_x"/>
                                          </p:val>
                                        </p:tav>
                                        <p:tav tm="100000">
                                          <p:val>
                                            <p:strVal val="#ppt_x"/>
                                          </p:val>
                                        </p:tav>
                                      </p:tavLst>
                                    </p:anim>
                                    <p:anim calcmode="lin" valueType="num">
                                      <p:cBhvr additive="base">
                                        <p:cTn id="30" dur="500" fill="hold"/>
                                        <p:tgtEl>
                                          <p:spTgt spid="11"/>
                                        </p:tgtEl>
                                        <p:attrNameLst>
                                          <p:attrName>ppt_y</p:attrName>
                                        </p:attrNameLst>
                                      </p:cBhvr>
                                      <p:tavLst>
                                        <p:tav tm="0">
                                          <p:val>
                                            <p:strVal val="1+#ppt_h/2"/>
                                          </p:val>
                                        </p:tav>
                                        <p:tav tm="100000">
                                          <p:val>
                                            <p:strVal val="#ppt_y"/>
                                          </p:val>
                                        </p:tav>
                                      </p:tavLst>
                                    </p:anim>
                                  </p:childTnLst>
                                </p:cTn>
                              </p:par>
                            </p:childTnLst>
                          </p:cTn>
                        </p:par>
                        <p:par>
                          <p:cTn id="31" fill="hold">
                            <p:stCondLst>
                              <p:cond delay="4000"/>
                            </p:stCondLst>
                            <p:childTnLst>
                              <p:par>
                                <p:cTn id="32" presetID="7" presetClass="entr" presetSubtype="4" fill="hold" grpId="0" nodeType="afterEffect">
                                  <p:stCondLst>
                                    <p:cond delay="0"/>
                                  </p:stCondLst>
                                  <p:childTnLst>
                                    <p:set>
                                      <p:cBhvr>
                                        <p:cTn id="33" dur="1" fill="hold">
                                          <p:stCondLst>
                                            <p:cond delay="0"/>
                                          </p:stCondLst>
                                        </p:cTn>
                                        <p:tgtEl>
                                          <p:spTgt spid="12"/>
                                        </p:tgtEl>
                                        <p:attrNameLst>
                                          <p:attrName>style.visibility</p:attrName>
                                        </p:attrNameLst>
                                      </p:cBhvr>
                                      <p:to>
                                        <p:strVal val="visible"/>
                                      </p:to>
                                    </p:set>
                                    <p:anim calcmode="lin" valueType="num">
                                      <p:cBhvr additive="base">
                                        <p:cTn id="34" dur="500" fill="hold"/>
                                        <p:tgtEl>
                                          <p:spTgt spid="12"/>
                                        </p:tgtEl>
                                        <p:attrNameLst>
                                          <p:attrName>ppt_x</p:attrName>
                                        </p:attrNameLst>
                                      </p:cBhvr>
                                      <p:tavLst>
                                        <p:tav tm="0">
                                          <p:val>
                                            <p:strVal val="#ppt_x"/>
                                          </p:val>
                                        </p:tav>
                                        <p:tav tm="100000">
                                          <p:val>
                                            <p:strVal val="#ppt_x"/>
                                          </p:val>
                                        </p:tav>
                                      </p:tavLst>
                                    </p:anim>
                                    <p:anim calcmode="lin" valueType="num">
                                      <p:cBhvr additive="base">
                                        <p:cTn id="35" dur="500" fill="hold"/>
                                        <p:tgtEl>
                                          <p:spTgt spid="12"/>
                                        </p:tgtEl>
                                        <p:attrNameLst>
                                          <p:attrName>ppt_y</p:attrName>
                                        </p:attrNameLst>
                                      </p:cBhvr>
                                      <p:tavLst>
                                        <p:tav tm="0">
                                          <p:val>
                                            <p:strVal val="1+#ppt_h/2"/>
                                          </p:val>
                                        </p:tav>
                                        <p:tav tm="100000">
                                          <p:val>
                                            <p:strVal val="#ppt_y"/>
                                          </p:val>
                                        </p:tav>
                                      </p:tavLst>
                                    </p:anim>
                                  </p:childTnLst>
                                </p:cTn>
                              </p:par>
                            </p:childTnLst>
                          </p:cTn>
                        </p:par>
                        <p:par>
                          <p:cTn id="36" fill="hold">
                            <p:stCondLst>
                              <p:cond delay="4500"/>
                            </p:stCondLst>
                            <p:childTnLst>
                              <p:par>
                                <p:cTn id="37" presetID="7"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 calcmode="lin" valueType="num">
                                      <p:cBhvr additive="base">
                                        <p:cTn id="39" dur="500" fill="hold"/>
                                        <p:tgtEl>
                                          <p:spTgt spid="13"/>
                                        </p:tgtEl>
                                        <p:attrNameLst>
                                          <p:attrName>ppt_x</p:attrName>
                                        </p:attrNameLst>
                                      </p:cBhvr>
                                      <p:tavLst>
                                        <p:tav tm="0">
                                          <p:val>
                                            <p:strVal val="#ppt_x"/>
                                          </p:val>
                                        </p:tav>
                                        <p:tav tm="100000">
                                          <p:val>
                                            <p:strVal val="#ppt_x"/>
                                          </p:val>
                                        </p:tav>
                                      </p:tavLst>
                                    </p:anim>
                                    <p:anim calcmode="lin" valueType="num">
                                      <p:cBhvr additive="base">
                                        <p:cTn id="40" dur="500" fill="hold"/>
                                        <p:tgtEl>
                                          <p:spTgt spid="13"/>
                                        </p:tgtEl>
                                        <p:attrNameLst>
                                          <p:attrName>ppt_y</p:attrName>
                                        </p:attrNameLst>
                                      </p:cBhvr>
                                      <p:tavLst>
                                        <p:tav tm="0">
                                          <p:val>
                                            <p:strVal val="1+#ppt_h/2"/>
                                          </p:val>
                                        </p:tav>
                                        <p:tav tm="100000">
                                          <p:val>
                                            <p:strVal val="#ppt_y"/>
                                          </p:val>
                                        </p:tav>
                                      </p:tavLst>
                                    </p:anim>
                                  </p:childTnLst>
                                </p:cTn>
                              </p:par>
                            </p:childTnLst>
                          </p:cTn>
                        </p:par>
                        <p:par>
                          <p:cTn id="41" fill="hold">
                            <p:stCondLst>
                              <p:cond delay="5000"/>
                            </p:stCondLst>
                            <p:childTnLst>
                              <p:par>
                                <p:cTn id="42" presetID="7" presetClass="entr" presetSubtype="4" fill="hold" grpId="0" nodeType="afterEffect">
                                  <p:stCondLst>
                                    <p:cond delay="0"/>
                                  </p:stCondLst>
                                  <p:childTnLst>
                                    <p:set>
                                      <p:cBhvr>
                                        <p:cTn id="43" dur="1" fill="hold">
                                          <p:stCondLst>
                                            <p:cond delay="0"/>
                                          </p:stCondLst>
                                        </p:cTn>
                                        <p:tgtEl>
                                          <p:spTgt spid="14"/>
                                        </p:tgtEl>
                                        <p:attrNameLst>
                                          <p:attrName>style.visibility</p:attrName>
                                        </p:attrNameLst>
                                      </p:cBhvr>
                                      <p:to>
                                        <p:strVal val="visible"/>
                                      </p:to>
                                    </p:set>
                                    <p:anim calcmode="lin" valueType="num">
                                      <p:cBhvr additive="base">
                                        <p:cTn id="44" dur="500" fill="hold"/>
                                        <p:tgtEl>
                                          <p:spTgt spid="14"/>
                                        </p:tgtEl>
                                        <p:attrNameLst>
                                          <p:attrName>ppt_x</p:attrName>
                                        </p:attrNameLst>
                                      </p:cBhvr>
                                      <p:tavLst>
                                        <p:tav tm="0">
                                          <p:val>
                                            <p:strVal val="#ppt_x"/>
                                          </p:val>
                                        </p:tav>
                                        <p:tav tm="100000">
                                          <p:val>
                                            <p:strVal val="#ppt_x"/>
                                          </p:val>
                                        </p:tav>
                                      </p:tavLst>
                                    </p:anim>
                                    <p:anim calcmode="lin" valueType="num">
                                      <p:cBhvr additive="base">
                                        <p:cTn id="45" dur="500" fill="hold"/>
                                        <p:tgtEl>
                                          <p:spTgt spid="14"/>
                                        </p:tgtEl>
                                        <p:attrNameLst>
                                          <p:attrName>ppt_y</p:attrName>
                                        </p:attrNameLst>
                                      </p:cBhvr>
                                      <p:tavLst>
                                        <p:tav tm="0">
                                          <p:val>
                                            <p:strVal val="1+#ppt_h/2"/>
                                          </p:val>
                                        </p:tav>
                                        <p:tav tm="100000">
                                          <p:val>
                                            <p:strVal val="#ppt_y"/>
                                          </p:val>
                                        </p:tav>
                                      </p:tavLst>
                                    </p:anim>
                                  </p:childTnLst>
                                </p:cTn>
                              </p:par>
                            </p:childTnLst>
                          </p:cTn>
                        </p:par>
                        <p:par>
                          <p:cTn id="46" fill="hold">
                            <p:stCondLst>
                              <p:cond delay="5500"/>
                            </p:stCondLst>
                            <p:childTnLst>
                              <p:par>
                                <p:cTn id="47" presetID="7" presetClass="entr" presetSubtype="4" fill="hold" grpId="0" nodeType="afterEffect">
                                  <p:stCondLst>
                                    <p:cond delay="0"/>
                                  </p:stCondLst>
                                  <p:childTnLst>
                                    <p:set>
                                      <p:cBhvr>
                                        <p:cTn id="48" dur="1" fill="hold">
                                          <p:stCondLst>
                                            <p:cond delay="0"/>
                                          </p:stCondLst>
                                        </p:cTn>
                                        <p:tgtEl>
                                          <p:spTgt spid="16"/>
                                        </p:tgtEl>
                                        <p:attrNameLst>
                                          <p:attrName>style.visibility</p:attrName>
                                        </p:attrNameLst>
                                      </p:cBhvr>
                                      <p:to>
                                        <p:strVal val="visible"/>
                                      </p:to>
                                    </p:set>
                                    <p:anim calcmode="lin" valueType="num">
                                      <p:cBhvr additive="base">
                                        <p:cTn id="49" dur="500" fill="hold"/>
                                        <p:tgtEl>
                                          <p:spTgt spid="16"/>
                                        </p:tgtEl>
                                        <p:attrNameLst>
                                          <p:attrName>ppt_x</p:attrName>
                                        </p:attrNameLst>
                                      </p:cBhvr>
                                      <p:tavLst>
                                        <p:tav tm="0">
                                          <p:val>
                                            <p:strVal val="#ppt_x"/>
                                          </p:val>
                                        </p:tav>
                                        <p:tav tm="100000">
                                          <p:val>
                                            <p:strVal val="#ppt_x"/>
                                          </p:val>
                                        </p:tav>
                                      </p:tavLst>
                                    </p:anim>
                                    <p:anim calcmode="lin" valueType="num">
                                      <p:cBhvr additive="base">
                                        <p:cTn id="50" dur="500" fill="hold"/>
                                        <p:tgtEl>
                                          <p:spTgt spid="16"/>
                                        </p:tgtEl>
                                        <p:attrNameLst>
                                          <p:attrName>ppt_y</p:attrName>
                                        </p:attrNameLst>
                                      </p:cBhvr>
                                      <p:tavLst>
                                        <p:tav tm="0">
                                          <p:val>
                                            <p:strVal val="1+#ppt_h/2"/>
                                          </p:val>
                                        </p:tav>
                                        <p:tav tm="100000">
                                          <p:val>
                                            <p:strVal val="#ppt_y"/>
                                          </p:val>
                                        </p:tav>
                                      </p:tavLst>
                                    </p:anim>
                                  </p:childTnLst>
                                </p:cTn>
                              </p:par>
                            </p:childTnLst>
                          </p:cTn>
                        </p:par>
                        <p:par>
                          <p:cTn id="51" fill="hold">
                            <p:stCondLst>
                              <p:cond delay="6000"/>
                            </p:stCondLst>
                            <p:childTnLst>
                              <p:par>
                                <p:cTn id="52" presetID="7" presetClass="entr" presetSubtype="4" fill="hold" grpId="0" nodeType="afterEffect">
                                  <p:stCondLst>
                                    <p:cond delay="0"/>
                                  </p:stCondLst>
                                  <p:childTnLst>
                                    <p:set>
                                      <p:cBhvr>
                                        <p:cTn id="53" dur="1" fill="hold">
                                          <p:stCondLst>
                                            <p:cond delay="0"/>
                                          </p:stCondLst>
                                        </p:cTn>
                                        <p:tgtEl>
                                          <p:spTgt spid="18"/>
                                        </p:tgtEl>
                                        <p:attrNameLst>
                                          <p:attrName>style.visibility</p:attrName>
                                        </p:attrNameLst>
                                      </p:cBhvr>
                                      <p:to>
                                        <p:strVal val="visible"/>
                                      </p:to>
                                    </p:set>
                                    <p:anim calcmode="lin" valueType="num">
                                      <p:cBhvr additive="base">
                                        <p:cTn id="54" dur="500" fill="hold"/>
                                        <p:tgtEl>
                                          <p:spTgt spid="18"/>
                                        </p:tgtEl>
                                        <p:attrNameLst>
                                          <p:attrName>ppt_x</p:attrName>
                                        </p:attrNameLst>
                                      </p:cBhvr>
                                      <p:tavLst>
                                        <p:tav tm="0">
                                          <p:val>
                                            <p:strVal val="#ppt_x"/>
                                          </p:val>
                                        </p:tav>
                                        <p:tav tm="100000">
                                          <p:val>
                                            <p:strVal val="#ppt_x"/>
                                          </p:val>
                                        </p:tav>
                                      </p:tavLst>
                                    </p:anim>
                                    <p:anim calcmode="lin" valueType="num">
                                      <p:cBhvr additive="base">
                                        <p:cTn id="55" dur="500" fill="hold"/>
                                        <p:tgtEl>
                                          <p:spTgt spid="18"/>
                                        </p:tgtEl>
                                        <p:attrNameLst>
                                          <p:attrName>ppt_y</p:attrName>
                                        </p:attrNameLst>
                                      </p:cBhvr>
                                      <p:tavLst>
                                        <p:tav tm="0">
                                          <p:val>
                                            <p:strVal val="1+#ppt_h/2"/>
                                          </p:val>
                                        </p:tav>
                                        <p:tav tm="100000">
                                          <p:val>
                                            <p:strVal val="#ppt_y"/>
                                          </p:val>
                                        </p:tav>
                                      </p:tavLst>
                                    </p:anim>
                                  </p:childTnLst>
                                </p:cTn>
                              </p:par>
                            </p:childTnLst>
                          </p:cTn>
                        </p:par>
                        <p:par>
                          <p:cTn id="56" fill="hold">
                            <p:stCondLst>
                              <p:cond delay="6500"/>
                            </p:stCondLst>
                            <p:childTnLst>
                              <p:par>
                                <p:cTn id="57" presetID="7" presetClass="entr" presetSubtype="4" fill="hold" grpId="0" nodeType="afterEffect">
                                  <p:stCondLst>
                                    <p:cond delay="0"/>
                                  </p:stCondLst>
                                  <p:childTnLst>
                                    <p:set>
                                      <p:cBhvr>
                                        <p:cTn id="58" dur="1" fill="hold">
                                          <p:stCondLst>
                                            <p:cond delay="0"/>
                                          </p:stCondLst>
                                        </p:cTn>
                                        <p:tgtEl>
                                          <p:spTgt spid="21"/>
                                        </p:tgtEl>
                                        <p:attrNameLst>
                                          <p:attrName>style.visibility</p:attrName>
                                        </p:attrNameLst>
                                      </p:cBhvr>
                                      <p:to>
                                        <p:strVal val="visible"/>
                                      </p:to>
                                    </p:set>
                                    <p:anim calcmode="lin" valueType="num">
                                      <p:cBhvr additive="base">
                                        <p:cTn id="59" dur="500" fill="hold"/>
                                        <p:tgtEl>
                                          <p:spTgt spid="21"/>
                                        </p:tgtEl>
                                        <p:attrNameLst>
                                          <p:attrName>ppt_x</p:attrName>
                                        </p:attrNameLst>
                                      </p:cBhvr>
                                      <p:tavLst>
                                        <p:tav tm="0">
                                          <p:val>
                                            <p:strVal val="#ppt_x"/>
                                          </p:val>
                                        </p:tav>
                                        <p:tav tm="100000">
                                          <p:val>
                                            <p:strVal val="#ppt_x"/>
                                          </p:val>
                                        </p:tav>
                                      </p:tavLst>
                                    </p:anim>
                                    <p:anim calcmode="lin" valueType="num">
                                      <p:cBhvr additive="base">
                                        <p:cTn id="60" dur="500" fill="hold"/>
                                        <p:tgtEl>
                                          <p:spTgt spid="21"/>
                                        </p:tgtEl>
                                        <p:attrNameLst>
                                          <p:attrName>ppt_y</p:attrName>
                                        </p:attrNameLst>
                                      </p:cBhvr>
                                      <p:tavLst>
                                        <p:tav tm="0">
                                          <p:val>
                                            <p:strVal val="1+#ppt_h/2"/>
                                          </p:val>
                                        </p:tav>
                                        <p:tav tm="100000">
                                          <p:val>
                                            <p:strVal val="#ppt_y"/>
                                          </p:val>
                                        </p:tav>
                                      </p:tavLst>
                                    </p:anim>
                                  </p:childTnLst>
                                </p:cTn>
                              </p:par>
                            </p:childTnLst>
                          </p:cTn>
                        </p:par>
                        <p:par>
                          <p:cTn id="61" fill="hold">
                            <p:stCondLst>
                              <p:cond delay="7000"/>
                            </p:stCondLst>
                            <p:childTnLst>
                              <p:par>
                                <p:cTn id="62" presetID="7" presetClass="entr" presetSubtype="4" fill="hold" grpId="0" nodeType="afterEffect">
                                  <p:stCondLst>
                                    <p:cond delay="0"/>
                                  </p:stCondLst>
                                  <p:childTnLst>
                                    <p:set>
                                      <p:cBhvr>
                                        <p:cTn id="63" dur="1" fill="hold">
                                          <p:stCondLst>
                                            <p:cond delay="0"/>
                                          </p:stCondLst>
                                        </p:cTn>
                                        <p:tgtEl>
                                          <p:spTgt spid="20"/>
                                        </p:tgtEl>
                                        <p:attrNameLst>
                                          <p:attrName>style.visibility</p:attrName>
                                        </p:attrNameLst>
                                      </p:cBhvr>
                                      <p:to>
                                        <p:strVal val="visible"/>
                                      </p:to>
                                    </p:set>
                                    <p:anim calcmode="lin" valueType="num">
                                      <p:cBhvr additive="base">
                                        <p:cTn id="64" dur="500" fill="hold"/>
                                        <p:tgtEl>
                                          <p:spTgt spid="20"/>
                                        </p:tgtEl>
                                        <p:attrNameLst>
                                          <p:attrName>ppt_x</p:attrName>
                                        </p:attrNameLst>
                                      </p:cBhvr>
                                      <p:tavLst>
                                        <p:tav tm="0">
                                          <p:val>
                                            <p:strVal val="#ppt_x"/>
                                          </p:val>
                                        </p:tav>
                                        <p:tav tm="100000">
                                          <p:val>
                                            <p:strVal val="#ppt_x"/>
                                          </p:val>
                                        </p:tav>
                                      </p:tavLst>
                                    </p:anim>
                                    <p:anim calcmode="lin" valueType="num">
                                      <p:cBhvr additive="base">
                                        <p:cTn id="65" dur="500" fill="hold"/>
                                        <p:tgtEl>
                                          <p:spTgt spid="20"/>
                                        </p:tgtEl>
                                        <p:attrNameLst>
                                          <p:attrName>ppt_y</p:attrName>
                                        </p:attrNameLst>
                                      </p:cBhvr>
                                      <p:tavLst>
                                        <p:tav tm="0">
                                          <p:val>
                                            <p:strVal val="1+#ppt_h/2"/>
                                          </p:val>
                                        </p:tav>
                                        <p:tav tm="100000">
                                          <p:val>
                                            <p:strVal val="#ppt_y"/>
                                          </p:val>
                                        </p:tav>
                                      </p:tavLst>
                                    </p:anim>
                                  </p:childTnLst>
                                </p:cTn>
                              </p:par>
                            </p:childTnLst>
                          </p:cTn>
                        </p:par>
                        <p:par>
                          <p:cTn id="66" fill="hold">
                            <p:stCondLst>
                              <p:cond delay="7500"/>
                            </p:stCondLst>
                            <p:childTnLst>
                              <p:par>
                                <p:cTn id="67" presetID="7" presetClass="entr" presetSubtype="4" fill="hold" grpId="0" nodeType="afterEffect">
                                  <p:stCondLst>
                                    <p:cond delay="0"/>
                                  </p:stCondLst>
                                  <p:childTnLst>
                                    <p:set>
                                      <p:cBhvr>
                                        <p:cTn id="68" dur="1" fill="hold">
                                          <p:stCondLst>
                                            <p:cond delay="0"/>
                                          </p:stCondLst>
                                        </p:cTn>
                                        <p:tgtEl>
                                          <p:spTgt spid="22"/>
                                        </p:tgtEl>
                                        <p:attrNameLst>
                                          <p:attrName>style.visibility</p:attrName>
                                        </p:attrNameLst>
                                      </p:cBhvr>
                                      <p:to>
                                        <p:strVal val="visible"/>
                                      </p:to>
                                    </p:set>
                                    <p:anim calcmode="lin" valueType="num">
                                      <p:cBhvr additive="base">
                                        <p:cTn id="69" dur="500" fill="hold"/>
                                        <p:tgtEl>
                                          <p:spTgt spid="22"/>
                                        </p:tgtEl>
                                        <p:attrNameLst>
                                          <p:attrName>ppt_x</p:attrName>
                                        </p:attrNameLst>
                                      </p:cBhvr>
                                      <p:tavLst>
                                        <p:tav tm="0">
                                          <p:val>
                                            <p:strVal val="#ppt_x"/>
                                          </p:val>
                                        </p:tav>
                                        <p:tav tm="100000">
                                          <p:val>
                                            <p:strVal val="#ppt_x"/>
                                          </p:val>
                                        </p:tav>
                                      </p:tavLst>
                                    </p:anim>
                                    <p:anim calcmode="lin" valueType="num">
                                      <p:cBhvr additive="base">
                                        <p:cTn id="70" dur="500" fill="hold"/>
                                        <p:tgtEl>
                                          <p:spTgt spid="22"/>
                                        </p:tgtEl>
                                        <p:attrNameLst>
                                          <p:attrName>ppt_y</p:attrName>
                                        </p:attrNameLst>
                                      </p:cBhvr>
                                      <p:tavLst>
                                        <p:tav tm="0">
                                          <p:val>
                                            <p:strVal val="1+#ppt_h/2"/>
                                          </p:val>
                                        </p:tav>
                                        <p:tav tm="100000">
                                          <p:val>
                                            <p:strVal val="#ppt_y"/>
                                          </p:val>
                                        </p:tav>
                                      </p:tavLst>
                                    </p:anim>
                                  </p:childTnLst>
                                </p:cTn>
                              </p:par>
                            </p:childTnLst>
                          </p:cTn>
                        </p:par>
                        <p:par>
                          <p:cTn id="71" fill="hold">
                            <p:stCondLst>
                              <p:cond delay="8000"/>
                            </p:stCondLst>
                            <p:childTnLst>
                              <p:par>
                                <p:cTn id="72" presetID="7" presetClass="entr" presetSubtype="2" fill="hold" grpId="0" nodeType="afterEffect">
                                  <p:stCondLst>
                                    <p:cond delay="0"/>
                                  </p:stCondLst>
                                  <p:childTnLst>
                                    <p:set>
                                      <p:cBhvr>
                                        <p:cTn id="73" dur="1" fill="hold">
                                          <p:stCondLst>
                                            <p:cond delay="0"/>
                                          </p:stCondLst>
                                        </p:cTn>
                                        <p:tgtEl>
                                          <p:spTgt spid="17"/>
                                        </p:tgtEl>
                                        <p:attrNameLst>
                                          <p:attrName>style.visibility</p:attrName>
                                        </p:attrNameLst>
                                      </p:cBhvr>
                                      <p:to>
                                        <p:strVal val="visible"/>
                                      </p:to>
                                    </p:set>
                                    <p:anim calcmode="lin" valueType="num">
                                      <p:cBhvr additive="base">
                                        <p:cTn id="74" dur="500" fill="hold"/>
                                        <p:tgtEl>
                                          <p:spTgt spid="17"/>
                                        </p:tgtEl>
                                        <p:attrNameLst>
                                          <p:attrName>ppt_x</p:attrName>
                                        </p:attrNameLst>
                                      </p:cBhvr>
                                      <p:tavLst>
                                        <p:tav tm="0">
                                          <p:val>
                                            <p:strVal val="1+#ppt_w/2"/>
                                          </p:val>
                                        </p:tav>
                                        <p:tav tm="100000">
                                          <p:val>
                                            <p:strVal val="#ppt_x"/>
                                          </p:val>
                                        </p:tav>
                                      </p:tavLst>
                                    </p:anim>
                                    <p:anim calcmode="lin" valueType="num">
                                      <p:cBhvr additive="base">
                                        <p:cTn id="75" dur="500" fill="hold"/>
                                        <p:tgtEl>
                                          <p:spTgt spid="17"/>
                                        </p:tgtEl>
                                        <p:attrNameLst>
                                          <p:attrName>ppt_y</p:attrName>
                                        </p:attrNameLst>
                                      </p:cBhvr>
                                      <p:tavLst>
                                        <p:tav tm="0">
                                          <p:val>
                                            <p:strVal val="#ppt_y"/>
                                          </p:val>
                                        </p:tav>
                                        <p:tav tm="100000">
                                          <p:val>
                                            <p:strVal val="#ppt_y"/>
                                          </p:val>
                                        </p:tav>
                                      </p:tavLst>
                                    </p:anim>
                                  </p:childTnLst>
                                </p:cTn>
                              </p:par>
                            </p:childTnLst>
                          </p:cTn>
                        </p:par>
                        <p:par>
                          <p:cTn id="76" fill="hold">
                            <p:stCondLst>
                              <p:cond delay="8500"/>
                            </p:stCondLst>
                            <p:childTnLst>
                              <p:par>
                                <p:cTn id="77" presetID="7" presetClass="entr" presetSubtype="4" fill="hold" grpId="0" nodeType="afterEffect">
                                  <p:stCondLst>
                                    <p:cond delay="0"/>
                                  </p:stCondLst>
                                  <p:childTnLst>
                                    <p:set>
                                      <p:cBhvr>
                                        <p:cTn id="78" dur="1" fill="hold">
                                          <p:stCondLst>
                                            <p:cond delay="0"/>
                                          </p:stCondLst>
                                        </p:cTn>
                                        <p:tgtEl>
                                          <p:spTgt spid="19"/>
                                        </p:tgtEl>
                                        <p:attrNameLst>
                                          <p:attrName>style.visibility</p:attrName>
                                        </p:attrNameLst>
                                      </p:cBhvr>
                                      <p:to>
                                        <p:strVal val="visible"/>
                                      </p:to>
                                    </p:set>
                                    <p:anim calcmode="lin" valueType="num">
                                      <p:cBhvr additive="base">
                                        <p:cTn id="79" dur="500" fill="hold"/>
                                        <p:tgtEl>
                                          <p:spTgt spid="19"/>
                                        </p:tgtEl>
                                        <p:attrNameLst>
                                          <p:attrName>ppt_x</p:attrName>
                                        </p:attrNameLst>
                                      </p:cBhvr>
                                      <p:tavLst>
                                        <p:tav tm="0">
                                          <p:val>
                                            <p:strVal val="#ppt_x"/>
                                          </p:val>
                                        </p:tav>
                                        <p:tav tm="100000">
                                          <p:val>
                                            <p:strVal val="#ppt_x"/>
                                          </p:val>
                                        </p:tav>
                                      </p:tavLst>
                                    </p:anim>
                                    <p:anim calcmode="lin" valueType="num">
                                      <p:cBhvr additive="base">
                                        <p:cTn id="80" dur="500" fill="hold"/>
                                        <p:tgtEl>
                                          <p:spTgt spid="19"/>
                                        </p:tgtEl>
                                        <p:attrNameLst>
                                          <p:attrName>ppt_y</p:attrName>
                                        </p:attrNameLst>
                                      </p:cBhvr>
                                      <p:tavLst>
                                        <p:tav tm="0">
                                          <p:val>
                                            <p:strVal val="1+#ppt_h/2"/>
                                          </p:val>
                                        </p:tav>
                                        <p:tav tm="100000">
                                          <p:val>
                                            <p:strVal val="#ppt_y"/>
                                          </p:val>
                                        </p:tav>
                                      </p:tavLst>
                                    </p:anim>
                                  </p:childTnLst>
                                </p:cTn>
                              </p:par>
                            </p:childTnLst>
                          </p:cTn>
                        </p:par>
                        <p:par>
                          <p:cTn id="81" fill="hold">
                            <p:stCondLst>
                              <p:cond delay="9000"/>
                            </p:stCondLst>
                            <p:childTnLst>
                              <p:par>
                                <p:cTn id="82" presetID="7" presetClass="entr" presetSubtype="4" fill="hold" grpId="0" nodeType="afterEffect">
                                  <p:stCondLst>
                                    <p:cond delay="0"/>
                                  </p:stCondLst>
                                  <p:childTnLst>
                                    <p:set>
                                      <p:cBhvr>
                                        <p:cTn id="83" dur="1" fill="hold">
                                          <p:stCondLst>
                                            <p:cond delay="0"/>
                                          </p:stCondLst>
                                        </p:cTn>
                                        <p:tgtEl>
                                          <p:spTgt spid="23"/>
                                        </p:tgtEl>
                                        <p:attrNameLst>
                                          <p:attrName>style.visibility</p:attrName>
                                        </p:attrNameLst>
                                      </p:cBhvr>
                                      <p:to>
                                        <p:strVal val="visible"/>
                                      </p:to>
                                    </p:set>
                                    <p:anim calcmode="lin" valueType="num">
                                      <p:cBhvr additive="base">
                                        <p:cTn id="84" dur="500" fill="hold"/>
                                        <p:tgtEl>
                                          <p:spTgt spid="23"/>
                                        </p:tgtEl>
                                        <p:attrNameLst>
                                          <p:attrName>ppt_x</p:attrName>
                                        </p:attrNameLst>
                                      </p:cBhvr>
                                      <p:tavLst>
                                        <p:tav tm="0">
                                          <p:val>
                                            <p:strVal val="#ppt_x"/>
                                          </p:val>
                                        </p:tav>
                                        <p:tav tm="100000">
                                          <p:val>
                                            <p:strVal val="#ppt_x"/>
                                          </p:val>
                                        </p:tav>
                                      </p:tavLst>
                                    </p:anim>
                                    <p:anim calcmode="lin" valueType="num">
                                      <p:cBhvr additive="base">
                                        <p:cTn id="85" dur="500" fill="hold"/>
                                        <p:tgtEl>
                                          <p:spTgt spid="23"/>
                                        </p:tgtEl>
                                        <p:attrNameLst>
                                          <p:attrName>ppt_y</p:attrName>
                                        </p:attrNameLst>
                                      </p:cBhvr>
                                      <p:tavLst>
                                        <p:tav tm="0">
                                          <p:val>
                                            <p:strVal val="1+#ppt_h/2"/>
                                          </p:val>
                                        </p:tav>
                                        <p:tav tm="100000">
                                          <p:val>
                                            <p:strVal val="#ppt_y"/>
                                          </p:val>
                                        </p:tav>
                                      </p:tavLst>
                                    </p:anim>
                                  </p:childTnLst>
                                </p:cTn>
                              </p:par>
                            </p:childTnLst>
                          </p:cTn>
                        </p:par>
                        <p:par>
                          <p:cTn id="86" fill="hold">
                            <p:stCondLst>
                              <p:cond delay="9500"/>
                            </p:stCondLst>
                            <p:childTnLst>
                              <p:par>
                                <p:cTn id="87" presetID="7" presetClass="entr" presetSubtype="8" fill="hold" grpId="0" nodeType="afterEffect">
                                  <p:stCondLst>
                                    <p:cond delay="0"/>
                                  </p:stCondLst>
                                  <p:childTnLst>
                                    <p:set>
                                      <p:cBhvr>
                                        <p:cTn id="88" dur="1" fill="hold">
                                          <p:stCondLst>
                                            <p:cond delay="0"/>
                                          </p:stCondLst>
                                        </p:cTn>
                                        <p:tgtEl>
                                          <p:spTgt spid="24"/>
                                        </p:tgtEl>
                                        <p:attrNameLst>
                                          <p:attrName>style.visibility</p:attrName>
                                        </p:attrNameLst>
                                      </p:cBhvr>
                                      <p:to>
                                        <p:strVal val="visible"/>
                                      </p:to>
                                    </p:set>
                                    <p:anim calcmode="lin" valueType="num">
                                      <p:cBhvr additive="base">
                                        <p:cTn id="89" dur="500" fill="hold"/>
                                        <p:tgtEl>
                                          <p:spTgt spid="24"/>
                                        </p:tgtEl>
                                        <p:attrNameLst>
                                          <p:attrName>ppt_x</p:attrName>
                                        </p:attrNameLst>
                                      </p:cBhvr>
                                      <p:tavLst>
                                        <p:tav tm="0">
                                          <p:val>
                                            <p:strVal val="0-#ppt_w/2"/>
                                          </p:val>
                                        </p:tav>
                                        <p:tav tm="100000">
                                          <p:val>
                                            <p:strVal val="#ppt_x"/>
                                          </p:val>
                                        </p:tav>
                                      </p:tavLst>
                                    </p:anim>
                                    <p:anim calcmode="lin" valueType="num">
                                      <p:cBhvr additive="base">
                                        <p:cTn id="90" dur="500" fill="hold"/>
                                        <p:tgtEl>
                                          <p:spTgt spid="24"/>
                                        </p:tgtEl>
                                        <p:attrNameLst>
                                          <p:attrName>ppt_y</p:attrName>
                                        </p:attrNameLst>
                                      </p:cBhvr>
                                      <p:tavLst>
                                        <p:tav tm="0">
                                          <p:val>
                                            <p:strVal val="#ppt_y"/>
                                          </p:val>
                                        </p:tav>
                                        <p:tav tm="100000">
                                          <p:val>
                                            <p:strVal val="#ppt_y"/>
                                          </p:val>
                                        </p:tav>
                                      </p:tavLst>
                                    </p:anim>
                                  </p:childTnLst>
                                </p:cTn>
                              </p:par>
                            </p:childTnLst>
                          </p:cTn>
                        </p:par>
                        <p:par>
                          <p:cTn id="91" fill="hold">
                            <p:stCondLst>
                              <p:cond delay="10000"/>
                            </p:stCondLst>
                            <p:childTnLst>
                              <p:par>
                                <p:cTn id="92" presetID="7" presetClass="entr" presetSubtype="4" fill="hold" grpId="0" nodeType="afterEffect">
                                  <p:stCondLst>
                                    <p:cond delay="0"/>
                                  </p:stCondLst>
                                  <p:childTnLst>
                                    <p:set>
                                      <p:cBhvr>
                                        <p:cTn id="93" dur="1" fill="hold">
                                          <p:stCondLst>
                                            <p:cond delay="0"/>
                                          </p:stCondLst>
                                        </p:cTn>
                                        <p:tgtEl>
                                          <p:spTgt spid="15"/>
                                        </p:tgtEl>
                                        <p:attrNameLst>
                                          <p:attrName>style.visibility</p:attrName>
                                        </p:attrNameLst>
                                      </p:cBhvr>
                                      <p:to>
                                        <p:strVal val="visible"/>
                                      </p:to>
                                    </p:set>
                                    <p:anim calcmode="lin" valueType="num">
                                      <p:cBhvr additive="base">
                                        <p:cTn id="94" dur="500" fill="hold"/>
                                        <p:tgtEl>
                                          <p:spTgt spid="15"/>
                                        </p:tgtEl>
                                        <p:attrNameLst>
                                          <p:attrName>ppt_x</p:attrName>
                                        </p:attrNameLst>
                                      </p:cBhvr>
                                      <p:tavLst>
                                        <p:tav tm="0">
                                          <p:val>
                                            <p:strVal val="#ppt_x"/>
                                          </p:val>
                                        </p:tav>
                                        <p:tav tm="100000">
                                          <p:val>
                                            <p:strVal val="#ppt_x"/>
                                          </p:val>
                                        </p:tav>
                                      </p:tavLst>
                                    </p:anim>
                                    <p:anim calcmode="lin" valueType="num">
                                      <p:cBhvr additive="base">
                                        <p:cTn id="95" dur="500" fill="hold"/>
                                        <p:tgtEl>
                                          <p:spTgt spid="1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9" grpId="0" animBg="1"/>
      <p:bldP spid="10" grpId="0" animBg="1"/>
      <p:bldP spid="11" grpId="0" animBg="1"/>
      <p:bldP spid="12" grpId="0" animBg="1"/>
      <p:bldP spid="13" grpId="0" animBg="1"/>
      <p:bldP spid="14" grpId="0" animBg="1"/>
      <p:bldP spid="15" grpId="0" animBg="1"/>
      <p:bldP spid="16" grpId="0" animBg="1"/>
      <p:bldP spid="17" grpId="0" animBg="1"/>
      <p:bldP spid="18" grpId="0" animBg="1"/>
      <p:bldP spid="19" grpId="0" animBg="1"/>
      <p:bldP spid="20" grpId="0" animBg="1"/>
      <p:bldP spid="21" grpId="0" animBg="1"/>
      <p:bldP spid="22" grpId="0" animBg="1"/>
      <p:bldP spid="23" grpId="0" animBg="1"/>
      <p:bldP spid="2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Круглая лента лицом вниз 5"/>
          <p:cNvSpPr/>
          <p:nvPr/>
        </p:nvSpPr>
        <p:spPr>
          <a:xfrm>
            <a:off x="0" y="214290"/>
            <a:ext cx="9144000" cy="1285884"/>
          </a:xfrm>
          <a:prstGeom prst="ellipseRibbon">
            <a:avLst/>
          </a:prstGeom>
          <a:solidFill>
            <a:srgbClr val="FFFF66"/>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i="1" dirty="0" smtClean="0">
                <a:ln>
                  <a:solidFill>
                    <a:srgbClr val="C00000"/>
                  </a:solidFill>
                </a:ln>
                <a:solidFill>
                  <a:srgbClr val="C00000"/>
                </a:solidFill>
                <a:effectLst>
                  <a:reflection blurRad="6350" stA="60000" endA="900" endPos="58000" dir="5400000" sy="-100000" algn="bl" rotWithShape="0"/>
                </a:effectLst>
                <a:latin typeface="Times New Roman" pitchFamily="18" charset="0"/>
                <a:cs typeface="Times New Roman" pitchFamily="18" charset="0"/>
              </a:rPr>
              <a:t>УЧАСТНИКИ </a:t>
            </a:r>
          </a:p>
          <a:p>
            <a:pPr algn="ctr"/>
            <a:r>
              <a:rPr lang="ru-RU" sz="2400" b="1" i="1" dirty="0" smtClean="0">
                <a:ln>
                  <a:solidFill>
                    <a:srgbClr val="C00000"/>
                  </a:solidFill>
                </a:ln>
                <a:solidFill>
                  <a:srgbClr val="C00000"/>
                </a:solidFill>
                <a:effectLst>
                  <a:reflection blurRad="6350" stA="60000" endA="900" endPos="58000" dir="5400000" sy="-100000" algn="bl" rotWithShape="0"/>
                </a:effectLst>
                <a:latin typeface="Times New Roman" pitchFamily="18" charset="0"/>
                <a:cs typeface="Times New Roman" pitchFamily="18" charset="0"/>
              </a:rPr>
              <a:t>КЛУБА</a:t>
            </a:r>
            <a:endParaRPr lang="ru-RU" sz="2400" b="1" i="1" dirty="0">
              <a:ln>
                <a:solidFill>
                  <a:srgbClr val="C00000"/>
                </a:solidFill>
              </a:ln>
              <a:solidFill>
                <a:srgbClr val="C00000"/>
              </a:solidFill>
              <a:effectLst>
                <a:reflection blurRad="6350" stA="60000" endA="900" endPos="58000" dir="5400000" sy="-100000" algn="bl" rotWithShape="0"/>
              </a:effectLst>
              <a:latin typeface="Times New Roman" pitchFamily="18" charset="0"/>
              <a:cs typeface="Times New Roman" pitchFamily="18" charset="0"/>
            </a:endParaRPr>
          </a:p>
        </p:txBody>
      </p:sp>
      <p:sp>
        <p:nvSpPr>
          <p:cNvPr id="10" name="Сердце 9"/>
          <p:cNvSpPr/>
          <p:nvPr/>
        </p:nvSpPr>
        <p:spPr>
          <a:xfrm rot="20895202">
            <a:off x="194242" y="1843224"/>
            <a:ext cx="3123851" cy="1800200"/>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dirty="0" smtClean="0">
                <a:solidFill>
                  <a:srgbClr val="002060"/>
                </a:solidFill>
                <a:effectLst>
                  <a:outerShdw blurRad="38100" dist="38100" dir="2700000" algn="tl">
                    <a:srgbClr val="000000">
                      <a:alpha val="43137"/>
                    </a:srgbClr>
                  </a:outerShdw>
                </a:effectLst>
              </a:rPr>
              <a:t>Специалисты Службы</a:t>
            </a:r>
            <a:endParaRPr lang="ru-RU" sz="2400" b="1" dirty="0">
              <a:solidFill>
                <a:srgbClr val="002060"/>
              </a:solidFill>
              <a:effectLst>
                <a:outerShdw blurRad="38100" dist="38100" dir="2700000" algn="tl">
                  <a:srgbClr val="000000">
                    <a:alpha val="43137"/>
                  </a:srgbClr>
                </a:outerShdw>
              </a:effectLst>
            </a:endParaRPr>
          </a:p>
        </p:txBody>
      </p:sp>
      <p:sp>
        <p:nvSpPr>
          <p:cNvPr id="11" name="Сердце 10"/>
          <p:cNvSpPr/>
          <p:nvPr/>
        </p:nvSpPr>
        <p:spPr>
          <a:xfrm>
            <a:off x="1500166" y="3929066"/>
            <a:ext cx="2928958" cy="1427620"/>
          </a:xfrm>
          <a:prstGeom prst="heart">
            <a:avLst/>
          </a:prstGeom>
          <a:solidFill>
            <a:schemeClr val="accent3">
              <a:lumMod val="7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Кандидаты</a:t>
            </a:r>
            <a:endParaRPr lang="ru-RU"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2" name="Сердце 11"/>
          <p:cNvSpPr/>
          <p:nvPr/>
        </p:nvSpPr>
        <p:spPr>
          <a:xfrm>
            <a:off x="6286512" y="1714488"/>
            <a:ext cx="2428892" cy="1727052"/>
          </a:xfrm>
          <a:prstGeom prst="heart">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sz="2400" b="1" dirty="0" smtClean="0">
                <a:solidFill>
                  <a:srgbClr val="002060"/>
                </a:solidFill>
                <a:effectLst>
                  <a:outerShdw blurRad="38100" dist="38100" dir="2700000" algn="tl">
                    <a:srgbClr val="000000">
                      <a:alpha val="43137"/>
                    </a:srgbClr>
                  </a:outerShdw>
                </a:effectLst>
              </a:rPr>
              <a:t>Дети</a:t>
            </a:r>
            <a:endParaRPr lang="ru-RU" sz="2400" b="1" dirty="0">
              <a:solidFill>
                <a:srgbClr val="002060"/>
              </a:solidFill>
              <a:effectLst>
                <a:outerShdw blurRad="38100" dist="38100" dir="2700000" algn="tl">
                  <a:srgbClr val="000000">
                    <a:alpha val="43137"/>
                  </a:srgbClr>
                </a:outerShdw>
              </a:effectLst>
            </a:endParaRPr>
          </a:p>
        </p:txBody>
      </p:sp>
      <p:sp>
        <p:nvSpPr>
          <p:cNvPr id="13" name="Сердце 12"/>
          <p:cNvSpPr/>
          <p:nvPr/>
        </p:nvSpPr>
        <p:spPr>
          <a:xfrm>
            <a:off x="5500694" y="3643314"/>
            <a:ext cx="2640312" cy="1584176"/>
          </a:xfrm>
          <a:prstGeom prst="heart">
            <a:avLst/>
          </a:prstGeom>
          <a:solidFill>
            <a:srgbClr val="00B05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rgbClr val="002060"/>
                </a:solidFill>
                <a:effectLst>
                  <a:outerShdw blurRad="38100" dist="38100" dir="2700000" algn="tl">
                    <a:srgbClr val="000000">
                      <a:alpha val="43137"/>
                    </a:srgbClr>
                  </a:outerShdw>
                </a:effectLst>
              </a:rPr>
              <a:t>Зам</a:t>
            </a:r>
            <a:r>
              <a:rPr lang="ru-RU" b="1" i="1" dirty="0" smtClean="0">
                <a:solidFill>
                  <a:srgbClr val="002060"/>
                </a:solidFill>
                <a:effectLst>
                  <a:outerShdw blurRad="38100" dist="38100" dir="2700000" algn="tl">
                    <a:srgbClr val="000000">
                      <a:alpha val="43137"/>
                    </a:srgbClr>
                  </a:outerShdw>
                </a:effectLst>
              </a:rPr>
              <a:t>е</a:t>
            </a:r>
            <a:r>
              <a:rPr lang="ru-RU" b="1" dirty="0" smtClean="0">
                <a:solidFill>
                  <a:srgbClr val="002060"/>
                </a:solidFill>
                <a:effectLst>
                  <a:outerShdw blurRad="38100" dist="38100" dir="2700000" algn="tl">
                    <a:srgbClr val="000000">
                      <a:alpha val="43137"/>
                    </a:srgbClr>
                  </a:outerShdw>
                </a:effectLst>
              </a:rPr>
              <a:t>щающие родители</a:t>
            </a:r>
            <a:endParaRPr lang="ru-RU" b="1" dirty="0">
              <a:solidFill>
                <a:srgbClr val="002060"/>
              </a:solidFill>
              <a:effectLst>
                <a:outerShdw blurRad="38100" dist="38100" dir="2700000" algn="tl">
                  <a:srgbClr val="000000">
                    <a:alpha val="43137"/>
                  </a:srgbClr>
                </a:outerShdw>
              </a:effectLst>
            </a:endParaRPr>
          </a:p>
        </p:txBody>
      </p:sp>
      <p:sp>
        <p:nvSpPr>
          <p:cNvPr id="14" name="Сердце 13"/>
          <p:cNvSpPr/>
          <p:nvPr/>
        </p:nvSpPr>
        <p:spPr>
          <a:xfrm>
            <a:off x="3214678" y="2071678"/>
            <a:ext cx="3000396" cy="1872208"/>
          </a:xfrm>
          <a:prstGeom prst="heart">
            <a:avLst/>
          </a:prstGeom>
          <a:solidFill>
            <a:schemeClr val="accent6">
              <a:lumMod val="75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rgbClr val="002060"/>
                </a:solidFill>
                <a:effectLst>
                  <a:outerShdw blurRad="38100" dist="38100" dir="2700000" algn="tl">
                    <a:srgbClr val="000000">
                      <a:alpha val="43137"/>
                    </a:srgbClr>
                  </a:outerShdw>
                </a:effectLst>
                <a:latin typeface="Times New Roman" pitchFamily="18" charset="0"/>
                <a:cs typeface="Times New Roman" pitchFamily="18" charset="0"/>
              </a:rPr>
              <a:t>Специалисты отдела опеки и попечительства</a:t>
            </a:r>
            <a:endParaRPr lang="ru-RU" b="1" dirty="0">
              <a:solidFill>
                <a:srgbClr val="002060"/>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15" name="Сердце 14"/>
          <p:cNvSpPr/>
          <p:nvPr/>
        </p:nvSpPr>
        <p:spPr>
          <a:xfrm>
            <a:off x="3857620" y="5129808"/>
            <a:ext cx="2592288" cy="1728192"/>
          </a:xfrm>
          <a:prstGeom prst="heart">
            <a:avLst/>
          </a:prstGeom>
          <a:solidFill>
            <a:schemeClr val="accent4">
              <a:lumMod val="60000"/>
              <a:lumOff val="40000"/>
            </a:scheme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u-RU" b="1" dirty="0" smtClean="0">
                <a:solidFill>
                  <a:srgbClr val="002060"/>
                </a:solidFill>
                <a:effectLst>
                  <a:outerShdw blurRad="38100" dist="38100" dir="2700000" algn="tl">
                    <a:srgbClr val="000000">
                      <a:alpha val="43137"/>
                    </a:srgbClr>
                  </a:outerShdw>
                </a:effectLst>
              </a:rPr>
              <a:t>Приглашенные специалисты</a:t>
            </a:r>
            <a:endParaRPr lang="ru-RU" b="1" dirty="0">
              <a:solidFill>
                <a:srgbClr val="002060"/>
              </a:solidFill>
              <a:effectLst>
                <a:outerShdw blurRad="38100" dist="38100" dir="2700000" algn="tl">
                  <a:srgbClr val="000000">
                    <a:alpha val="43137"/>
                  </a:srgbClr>
                </a:outerShdw>
              </a:effectLst>
            </a:endParaRPr>
          </a:p>
        </p:txBody>
      </p:sp>
      <p:pic>
        <p:nvPicPr>
          <p:cNvPr id="16" name="Picture 4" descr="Сердце"/>
          <p:cNvPicPr>
            <a:picLocks noChangeAspect="1" noChangeArrowheads="1" noCrop="1"/>
          </p:cNvPicPr>
          <p:nvPr/>
        </p:nvPicPr>
        <p:blipFill>
          <a:blip r:embed="rId2"/>
          <a:srcRect/>
          <a:stretch>
            <a:fillRect/>
          </a:stretch>
        </p:blipFill>
        <p:spPr bwMode="auto">
          <a:xfrm>
            <a:off x="500034" y="5286388"/>
            <a:ext cx="1285884" cy="1357322"/>
          </a:xfrm>
          <a:prstGeom prst="rect">
            <a:avLst/>
          </a:prstGeom>
          <a:noFill/>
        </p:spPr>
      </p:pic>
    </p:spTree>
  </p:cSld>
  <p:clrMapOvr>
    <a:masterClrMapping/>
  </p:clrMapOvr>
  <p:transition advClick="0" advTm="5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wedge">
                                      <p:cBhvr>
                                        <p:cTn id="7" dur="2000"/>
                                        <p:tgtEl>
                                          <p:spTgt spid="6"/>
                                        </p:tgtEl>
                                      </p:cBhvr>
                                    </p:animEffect>
                                  </p:childTnLst>
                                </p:cTn>
                              </p:par>
                            </p:childTnLst>
                          </p:cTn>
                        </p:par>
                        <p:par>
                          <p:cTn id="8" fill="hold">
                            <p:stCondLst>
                              <p:cond delay="2000"/>
                            </p:stCondLst>
                            <p:childTnLst>
                              <p:par>
                                <p:cTn id="9" presetID="35" presetClass="entr" presetSubtype="0" fill="hold" grpId="0" nodeType="afterEffect">
                                  <p:stCondLst>
                                    <p:cond delay="0"/>
                                  </p:stCondLst>
                                  <p:childTnLst>
                                    <p:set>
                                      <p:cBhvr>
                                        <p:cTn id="10" dur="1" fill="hold">
                                          <p:stCondLst>
                                            <p:cond delay="0"/>
                                          </p:stCondLst>
                                        </p:cTn>
                                        <p:tgtEl>
                                          <p:spTgt spid="10"/>
                                        </p:tgtEl>
                                        <p:attrNameLst>
                                          <p:attrName>style.visibility</p:attrName>
                                        </p:attrNameLst>
                                      </p:cBhvr>
                                      <p:to>
                                        <p:strVal val="visible"/>
                                      </p:to>
                                    </p:set>
                                    <p:animEffect transition="in" filter="fade">
                                      <p:cBhvr>
                                        <p:cTn id="11" dur="2000"/>
                                        <p:tgtEl>
                                          <p:spTgt spid="10"/>
                                        </p:tgtEl>
                                      </p:cBhvr>
                                    </p:animEffect>
                                    <p:anim calcmode="lin" valueType="num">
                                      <p:cBhvr>
                                        <p:cTn id="12" dur="2000" fill="hold"/>
                                        <p:tgtEl>
                                          <p:spTgt spid="10"/>
                                        </p:tgtEl>
                                        <p:attrNameLst>
                                          <p:attrName>style.rotation</p:attrName>
                                        </p:attrNameLst>
                                      </p:cBhvr>
                                      <p:tavLst>
                                        <p:tav tm="0">
                                          <p:val>
                                            <p:fltVal val="720"/>
                                          </p:val>
                                        </p:tav>
                                        <p:tav tm="100000">
                                          <p:val>
                                            <p:fltVal val="0"/>
                                          </p:val>
                                        </p:tav>
                                      </p:tavLst>
                                    </p:anim>
                                    <p:anim calcmode="lin" valueType="num">
                                      <p:cBhvr>
                                        <p:cTn id="13" dur="2000" fill="hold"/>
                                        <p:tgtEl>
                                          <p:spTgt spid="10"/>
                                        </p:tgtEl>
                                        <p:attrNameLst>
                                          <p:attrName>ppt_h</p:attrName>
                                        </p:attrNameLst>
                                      </p:cBhvr>
                                      <p:tavLst>
                                        <p:tav tm="0">
                                          <p:val>
                                            <p:fltVal val="0"/>
                                          </p:val>
                                        </p:tav>
                                        <p:tav tm="100000">
                                          <p:val>
                                            <p:strVal val="#ppt_h"/>
                                          </p:val>
                                        </p:tav>
                                      </p:tavLst>
                                    </p:anim>
                                    <p:anim calcmode="lin" valueType="num">
                                      <p:cBhvr>
                                        <p:cTn id="14" dur="2000" fill="hold"/>
                                        <p:tgtEl>
                                          <p:spTgt spid="10"/>
                                        </p:tgtEl>
                                        <p:attrNameLst>
                                          <p:attrName>ppt_w</p:attrName>
                                        </p:attrNameLst>
                                      </p:cBhvr>
                                      <p:tavLst>
                                        <p:tav tm="0">
                                          <p:val>
                                            <p:fltVal val="0"/>
                                          </p:val>
                                        </p:tav>
                                        <p:tav tm="100000">
                                          <p:val>
                                            <p:strVal val="#ppt_w"/>
                                          </p:val>
                                        </p:tav>
                                      </p:tavLst>
                                    </p:anim>
                                  </p:childTnLst>
                                </p:cTn>
                              </p:par>
                            </p:childTnLst>
                          </p:cTn>
                        </p:par>
                        <p:par>
                          <p:cTn id="15" fill="hold">
                            <p:stCondLst>
                              <p:cond delay="4000"/>
                            </p:stCondLst>
                            <p:childTnLst>
                              <p:par>
                                <p:cTn id="16" presetID="35" presetClass="entr" presetSubtype="0" fill="hold" grpId="0" nodeType="afterEffect">
                                  <p:stCondLst>
                                    <p:cond delay="0"/>
                                  </p:stCondLst>
                                  <p:childTnLst>
                                    <p:set>
                                      <p:cBhvr>
                                        <p:cTn id="17" dur="1" fill="hold">
                                          <p:stCondLst>
                                            <p:cond delay="0"/>
                                          </p:stCondLst>
                                        </p:cTn>
                                        <p:tgtEl>
                                          <p:spTgt spid="14"/>
                                        </p:tgtEl>
                                        <p:attrNameLst>
                                          <p:attrName>style.visibility</p:attrName>
                                        </p:attrNameLst>
                                      </p:cBhvr>
                                      <p:to>
                                        <p:strVal val="visible"/>
                                      </p:to>
                                    </p:set>
                                    <p:animEffect transition="in" filter="fade">
                                      <p:cBhvr>
                                        <p:cTn id="18" dur="2000"/>
                                        <p:tgtEl>
                                          <p:spTgt spid="14"/>
                                        </p:tgtEl>
                                      </p:cBhvr>
                                    </p:animEffect>
                                    <p:anim calcmode="lin" valueType="num">
                                      <p:cBhvr>
                                        <p:cTn id="19" dur="2000" fill="hold"/>
                                        <p:tgtEl>
                                          <p:spTgt spid="14"/>
                                        </p:tgtEl>
                                        <p:attrNameLst>
                                          <p:attrName>style.rotation</p:attrName>
                                        </p:attrNameLst>
                                      </p:cBhvr>
                                      <p:tavLst>
                                        <p:tav tm="0">
                                          <p:val>
                                            <p:fltVal val="720"/>
                                          </p:val>
                                        </p:tav>
                                        <p:tav tm="100000">
                                          <p:val>
                                            <p:fltVal val="0"/>
                                          </p:val>
                                        </p:tav>
                                      </p:tavLst>
                                    </p:anim>
                                    <p:anim calcmode="lin" valueType="num">
                                      <p:cBhvr>
                                        <p:cTn id="20" dur="2000" fill="hold"/>
                                        <p:tgtEl>
                                          <p:spTgt spid="14"/>
                                        </p:tgtEl>
                                        <p:attrNameLst>
                                          <p:attrName>ppt_h</p:attrName>
                                        </p:attrNameLst>
                                      </p:cBhvr>
                                      <p:tavLst>
                                        <p:tav tm="0">
                                          <p:val>
                                            <p:fltVal val="0"/>
                                          </p:val>
                                        </p:tav>
                                        <p:tav tm="100000">
                                          <p:val>
                                            <p:strVal val="#ppt_h"/>
                                          </p:val>
                                        </p:tav>
                                      </p:tavLst>
                                    </p:anim>
                                    <p:anim calcmode="lin" valueType="num">
                                      <p:cBhvr>
                                        <p:cTn id="21" dur="2000" fill="hold"/>
                                        <p:tgtEl>
                                          <p:spTgt spid="14"/>
                                        </p:tgtEl>
                                        <p:attrNameLst>
                                          <p:attrName>ppt_w</p:attrName>
                                        </p:attrNameLst>
                                      </p:cBhvr>
                                      <p:tavLst>
                                        <p:tav tm="0">
                                          <p:val>
                                            <p:fltVal val="0"/>
                                          </p:val>
                                        </p:tav>
                                        <p:tav tm="100000">
                                          <p:val>
                                            <p:strVal val="#ppt_w"/>
                                          </p:val>
                                        </p:tav>
                                      </p:tavLst>
                                    </p:anim>
                                  </p:childTnLst>
                                </p:cTn>
                              </p:par>
                            </p:childTnLst>
                          </p:cTn>
                        </p:par>
                        <p:par>
                          <p:cTn id="22" fill="hold">
                            <p:stCondLst>
                              <p:cond delay="6000"/>
                            </p:stCondLst>
                            <p:childTnLst>
                              <p:par>
                                <p:cTn id="23" presetID="35" presetClass="entr" presetSubtype="0" fill="hold" grpId="0" nodeType="afterEffect">
                                  <p:stCondLst>
                                    <p:cond delay="0"/>
                                  </p:stCondLst>
                                  <p:childTnLst>
                                    <p:set>
                                      <p:cBhvr>
                                        <p:cTn id="24" dur="1" fill="hold">
                                          <p:stCondLst>
                                            <p:cond delay="0"/>
                                          </p:stCondLst>
                                        </p:cTn>
                                        <p:tgtEl>
                                          <p:spTgt spid="13"/>
                                        </p:tgtEl>
                                        <p:attrNameLst>
                                          <p:attrName>style.visibility</p:attrName>
                                        </p:attrNameLst>
                                      </p:cBhvr>
                                      <p:to>
                                        <p:strVal val="visible"/>
                                      </p:to>
                                    </p:set>
                                    <p:animEffect transition="in" filter="fade">
                                      <p:cBhvr>
                                        <p:cTn id="25" dur="2000"/>
                                        <p:tgtEl>
                                          <p:spTgt spid="13"/>
                                        </p:tgtEl>
                                      </p:cBhvr>
                                    </p:animEffect>
                                    <p:anim calcmode="lin" valueType="num">
                                      <p:cBhvr>
                                        <p:cTn id="26" dur="2000" fill="hold"/>
                                        <p:tgtEl>
                                          <p:spTgt spid="13"/>
                                        </p:tgtEl>
                                        <p:attrNameLst>
                                          <p:attrName>style.rotation</p:attrName>
                                        </p:attrNameLst>
                                      </p:cBhvr>
                                      <p:tavLst>
                                        <p:tav tm="0">
                                          <p:val>
                                            <p:fltVal val="720"/>
                                          </p:val>
                                        </p:tav>
                                        <p:tav tm="100000">
                                          <p:val>
                                            <p:fltVal val="0"/>
                                          </p:val>
                                        </p:tav>
                                      </p:tavLst>
                                    </p:anim>
                                    <p:anim calcmode="lin" valueType="num">
                                      <p:cBhvr>
                                        <p:cTn id="27" dur="2000" fill="hold"/>
                                        <p:tgtEl>
                                          <p:spTgt spid="13"/>
                                        </p:tgtEl>
                                        <p:attrNameLst>
                                          <p:attrName>ppt_h</p:attrName>
                                        </p:attrNameLst>
                                      </p:cBhvr>
                                      <p:tavLst>
                                        <p:tav tm="0">
                                          <p:val>
                                            <p:fltVal val="0"/>
                                          </p:val>
                                        </p:tav>
                                        <p:tav tm="100000">
                                          <p:val>
                                            <p:strVal val="#ppt_h"/>
                                          </p:val>
                                        </p:tav>
                                      </p:tavLst>
                                    </p:anim>
                                    <p:anim calcmode="lin" valueType="num">
                                      <p:cBhvr>
                                        <p:cTn id="28" dur="2000" fill="hold"/>
                                        <p:tgtEl>
                                          <p:spTgt spid="13"/>
                                        </p:tgtEl>
                                        <p:attrNameLst>
                                          <p:attrName>ppt_w</p:attrName>
                                        </p:attrNameLst>
                                      </p:cBhvr>
                                      <p:tavLst>
                                        <p:tav tm="0">
                                          <p:val>
                                            <p:fltVal val="0"/>
                                          </p:val>
                                        </p:tav>
                                        <p:tav tm="100000">
                                          <p:val>
                                            <p:strVal val="#ppt_w"/>
                                          </p:val>
                                        </p:tav>
                                      </p:tavLst>
                                    </p:anim>
                                  </p:childTnLst>
                                </p:cTn>
                              </p:par>
                            </p:childTnLst>
                          </p:cTn>
                        </p:par>
                        <p:par>
                          <p:cTn id="29" fill="hold">
                            <p:stCondLst>
                              <p:cond delay="8000"/>
                            </p:stCondLst>
                            <p:childTnLst>
                              <p:par>
                                <p:cTn id="30" presetID="35" presetClass="entr" presetSubtype="0" fill="hold" grpId="0" nodeType="afterEffect">
                                  <p:stCondLst>
                                    <p:cond delay="0"/>
                                  </p:stCondLst>
                                  <p:childTnLst>
                                    <p:set>
                                      <p:cBhvr>
                                        <p:cTn id="31" dur="1" fill="hold">
                                          <p:stCondLst>
                                            <p:cond delay="0"/>
                                          </p:stCondLst>
                                        </p:cTn>
                                        <p:tgtEl>
                                          <p:spTgt spid="12"/>
                                        </p:tgtEl>
                                        <p:attrNameLst>
                                          <p:attrName>style.visibility</p:attrName>
                                        </p:attrNameLst>
                                      </p:cBhvr>
                                      <p:to>
                                        <p:strVal val="visible"/>
                                      </p:to>
                                    </p:set>
                                    <p:animEffect transition="in" filter="fade">
                                      <p:cBhvr>
                                        <p:cTn id="32" dur="2000"/>
                                        <p:tgtEl>
                                          <p:spTgt spid="12"/>
                                        </p:tgtEl>
                                      </p:cBhvr>
                                    </p:animEffect>
                                    <p:anim calcmode="lin" valueType="num">
                                      <p:cBhvr>
                                        <p:cTn id="33" dur="2000" fill="hold"/>
                                        <p:tgtEl>
                                          <p:spTgt spid="12"/>
                                        </p:tgtEl>
                                        <p:attrNameLst>
                                          <p:attrName>style.rotation</p:attrName>
                                        </p:attrNameLst>
                                      </p:cBhvr>
                                      <p:tavLst>
                                        <p:tav tm="0">
                                          <p:val>
                                            <p:fltVal val="720"/>
                                          </p:val>
                                        </p:tav>
                                        <p:tav tm="100000">
                                          <p:val>
                                            <p:fltVal val="0"/>
                                          </p:val>
                                        </p:tav>
                                      </p:tavLst>
                                    </p:anim>
                                    <p:anim calcmode="lin" valueType="num">
                                      <p:cBhvr>
                                        <p:cTn id="34" dur="2000" fill="hold"/>
                                        <p:tgtEl>
                                          <p:spTgt spid="12"/>
                                        </p:tgtEl>
                                        <p:attrNameLst>
                                          <p:attrName>ppt_h</p:attrName>
                                        </p:attrNameLst>
                                      </p:cBhvr>
                                      <p:tavLst>
                                        <p:tav tm="0">
                                          <p:val>
                                            <p:fltVal val="0"/>
                                          </p:val>
                                        </p:tav>
                                        <p:tav tm="100000">
                                          <p:val>
                                            <p:strVal val="#ppt_h"/>
                                          </p:val>
                                        </p:tav>
                                      </p:tavLst>
                                    </p:anim>
                                    <p:anim calcmode="lin" valueType="num">
                                      <p:cBhvr>
                                        <p:cTn id="35" dur="2000" fill="hold"/>
                                        <p:tgtEl>
                                          <p:spTgt spid="12"/>
                                        </p:tgtEl>
                                        <p:attrNameLst>
                                          <p:attrName>ppt_w</p:attrName>
                                        </p:attrNameLst>
                                      </p:cBhvr>
                                      <p:tavLst>
                                        <p:tav tm="0">
                                          <p:val>
                                            <p:fltVal val="0"/>
                                          </p:val>
                                        </p:tav>
                                        <p:tav tm="100000">
                                          <p:val>
                                            <p:strVal val="#ppt_w"/>
                                          </p:val>
                                        </p:tav>
                                      </p:tavLst>
                                    </p:anim>
                                  </p:childTnLst>
                                </p:cTn>
                              </p:par>
                            </p:childTnLst>
                          </p:cTn>
                        </p:par>
                        <p:par>
                          <p:cTn id="36" fill="hold">
                            <p:stCondLst>
                              <p:cond delay="10000"/>
                            </p:stCondLst>
                            <p:childTnLst>
                              <p:par>
                                <p:cTn id="37" presetID="35" presetClass="entr" presetSubtype="0" fill="hold" grpId="0" nodeType="afterEffect">
                                  <p:stCondLst>
                                    <p:cond delay="0"/>
                                  </p:stCondLst>
                                  <p:childTnLst>
                                    <p:set>
                                      <p:cBhvr>
                                        <p:cTn id="38" dur="1" fill="hold">
                                          <p:stCondLst>
                                            <p:cond delay="0"/>
                                          </p:stCondLst>
                                        </p:cTn>
                                        <p:tgtEl>
                                          <p:spTgt spid="15"/>
                                        </p:tgtEl>
                                        <p:attrNameLst>
                                          <p:attrName>style.visibility</p:attrName>
                                        </p:attrNameLst>
                                      </p:cBhvr>
                                      <p:to>
                                        <p:strVal val="visible"/>
                                      </p:to>
                                    </p:set>
                                    <p:animEffect transition="in" filter="fade">
                                      <p:cBhvr>
                                        <p:cTn id="39" dur="2000"/>
                                        <p:tgtEl>
                                          <p:spTgt spid="15"/>
                                        </p:tgtEl>
                                      </p:cBhvr>
                                    </p:animEffect>
                                    <p:anim calcmode="lin" valueType="num">
                                      <p:cBhvr>
                                        <p:cTn id="40" dur="2000" fill="hold"/>
                                        <p:tgtEl>
                                          <p:spTgt spid="15"/>
                                        </p:tgtEl>
                                        <p:attrNameLst>
                                          <p:attrName>style.rotation</p:attrName>
                                        </p:attrNameLst>
                                      </p:cBhvr>
                                      <p:tavLst>
                                        <p:tav tm="0">
                                          <p:val>
                                            <p:fltVal val="720"/>
                                          </p:val>
                                        </p:tav>
                                        <p:tav tm="100000">
                                          <p:val>
                                            <p:fltVal val="0"/>
                                          </p:val>
                                        </p:tav>
                                      </p:tavLst>
                                    </p:anim>
                                    <p:anim calcmode="lin" valueType="num">
                                      <p:cBhvr>
                                        <p:cTn id="41" dur="2000" fill="hold"/>
                                        <p:tgtEl>
                                          <p:spTgt spid="15"/>
                                        </p:tgtEl>
                                        <p:attrNameLst>
                                          <p:attrName>ppt_h</p:attrName>
                                        </p:attrNameLst>
                                      </p:cBhvr>
                                      <p:tavLst>
                                        <p:tav tm="0">
                                          <p:val>
                                            <p:fltVal val="0"/>
                                          </p:val>
                                        </p:tav>
                                        <p:tav tm="100000">
                                          <p:val>
                                            <p:strVal val="#ppt_h"/>
                                          </p:val>
                                        </p:tav>
                                      </p:tavLst>
                                    </p:anim>
                                    <p:anim calcmode="lin" valueType="num">
                                      <p:cBhvr>
                                        <p:cTn id="42" dur="2000" fill="hold"/>
                                        <p:tgtEl>
                                          <p:spTgt spid="15"/>
                                        </p:tgtEl>
                                        <p:attrNameLst>
                                          <p:attrName>ppt_w</p:attrName>
                                        </p:attrNameLst>
                                      </p:cBhvr>
                                      <p:tavLst>
                                        <p:tav tm="0">
                                          <p:val>
                                            <p:fltVal val="0"/>
                                          </p:val>
                                        </p:tav>
                                        <p:tav tm="100000">
                                          <p:val>
                                            <p:strVal val="#ppt_w"/>
                                          </p:val>
                                        </p:tav>
                                      </p:tavLst>
                                    </p:anim>
                                  </p:childTnLst>
                                </p:cTn>
                              </p:par>
                            </p:childTnLst>
                          </p:cTn>
                        </p:par>
                        <p:par>
                          <p:cTn id="43" fill="hold">
                            <p:stCondLst>
                              <p:cond delay="12000"/>
                            </p:stCondLst>
                            <p:childTnLst>
                              <p:par>
                                <p:cTn id="44" presetID="35" presetClass="entr" presetSubtype="0" fill="hold" grpId="0" nodeType="afterEffect">
                                  <p:stCondLst>
                                    <p:cond delay="0"/>
                                  </p:stCondLst>
                                  <p:childTnLst>
                                    <p:set>
                                      <p:cBhvr>
                                        <p:cTn id="45" dur="1" fill="hold">
                                          <p:stCondLst>
                                            <p:cond delay="0"/>
                                          </p:stCondLst>
                                        </p:cTn>
                                        <p:tgtEl>
                                          <p:spTgt spid="11"/>
                                        </p:tgtEl>
                                        <p:attrNameLst>
                                          <p:attrName>style.visibility</p:attrName>
                                        </p:attrNameLst>
                                      </p:cBhvr>
                                      <p:to>
                                        <p:strVal val="visible"/>
                                      </p:to>
                                    </p:set>
                                    <p:animEffect transition="in" filter="fade">
                                      <p:cBhvr>
                                        <p:cTn id="46" dur="2000"/>
                                        <p:tgtEl>
                                          <p:spTgt spid="11"/>
                                        </p:tgtEl>
                                      </p:cBhvr>
                                    </p:animEffect>
                                    <p:anim calcmode="lin" valueType="num">
                                      <p:cBhvr>
                                        <p:cTn id="47" dur="2000" fill="hold"/>
                                        <p:tgtEl>
                                          <p:spTgt spid="11"/>
                                        </p:tgtEl>
                                        <p:attrNameLst>
                                          <p:attrName>style.rotation</p:attrName>
                                        </p:attrNameLst>
                                      </p:cBhvr>
                                      <p:tavLst>
                                        <p:tav tm="0">
                                          <p:val>
                                            <p:fltVal val="720"/>
                                          </p:val>
                                        </p:tav>
                                        <p:tav tm="100000">
                                          <p:val>
                                            <p:fltVal val="0"/>
                                          </p:val>
                                        </p:tav>
                                      </p:tavLst>
                                    </p:anim>
                                    <p:anim calcmode="lin" valueType="num">
                                      <p:cBhvr>
                                        <p:cTn id="48" dur="2000" fill="hold"/>
                                        <p:tgtEl>
                                          <p:spTgt spid="11"/>
                                        </p:tgtEl>
                                        <p:attrNameLst>
                                          <p:attrName>ppt_h</p:attrName>
                                        </p:attrNameLst>
                                      </p:cBhvr>
                                      <p:tavLst>
                                        <p:tav tm="0">
                                          <p:val>
                                            <p:fltVal val="0"/>
                                          </p:val>
                                        </p:tav>
                                        <p:tav tm="100000">
                                          <p:val>
                                            <p:strVal val="#ppt_h"/>
                                          </p:val>
                                        </p:tav>
                                      </p:tavLst>
                                    </p:anim>
                                    <p:anim calcmode="lin" valueType="num">
                                      <p:cBhvr>
                                        <p:cTn id="49" dur="2000" fill="hold"/>
                                        <p:tgtEl>
                                          <p:spTgt spid="11"/>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10" grpId="0" animBg="1"/>
      <p:bldP spid="11" grpId="0" animBg="1"/>
      <p:bldP spid="12" grpId="0" animBg="1"/>
      <p:bldP spid="13" grpId="0" animBg="1"/>
      <p:bldP spid="14" grpId="0" animBg="1"/>
      <p:bldP spid="15"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5" descr="E:\фото для презинташки\image022.jpg"/>
          <p:cNvPicPr>
            <a:picLocks noChangeAspect="1" noChangeArrowheads="1"/>
          </p:cNvPicPr>
          <p:nvPr/>
        </p:nvPicPr>
        <p:blipFill>
          <a:blip r:embed="rId2" cstate="email"/>
          <a:stretch>
            <a:fillRect/>
          </a:stretch>
        </p:blipFill>
        <p:spPr bwMode="auto">
          <a:xfrm rot="611998">
            <a:off x="6802620" y="3354344"/>
            <a:ext cx="1824031" cy="2764448"/>
          </a:xfrm>
          <a:prstGeom prst="rect">
            <a:avLst/>
          </a:prstGeom>
          <a:noFill/>
          <a:ln>
            <a:noFill/>
          </a:ln>
        </p:spPr>
      </p:pic>
      <p:pic>
        <p:nvPicPr>
          <p:cNvPr id="6" name="Picture 4" descr="E:\фото для презинташки\DSC02862.JPG"/>
          <p:cNvPicPr>
            <a:picLocks noChangeAspect="1" noChangeArrowheads="1"/>
          </p:cNvPicPr>
          <p:nvPr/>
        </p:nvPicPr>
        <p:blipFill>
          <a:blip r:embed="rId3" cstate="email"/>
          <a:stretch>
            <a:fillRect/>
          </a:stretch>
        </p:blipFill>
        <p:spPr bwMode="auto">
          <a:xfrm>
            <a:off x="3143240" y="2928934"/>
            <a:ext cx="3000396" cy="2248435"/>
          </a:xfrm>
          <a:prstGeom prst="rect">
            <a:avLst/>
          </a:prstGeom>
          <a:ln>
            <a:noFill/>
          </a:ln>
          <a:effectLst>
            <a:softEdge rad="112500"/>
          </a:effectLst>
        </p:spPr>
      </p:pic>
      <p:sp>
        <p:nvSpPr>
          <p:cNvPr id="2" name="Заголовок 1"/>
          <p:cNvSpPr>
            <a:spLocks noGrp="1"/>
          </p:cNvSpPr>
          <p:nvPr>
            <p:ph type="title"/>
          </p:nvPr>
        </p:nvSpPr>
        <p:spPr>
          <a:xfrm>
            <a:off x="457200" y="274638"/>
            <a:ext cx="8229600" cy="796908"/>
          </a:xfrm>
        </p:spPr>
        <p:txBody>
          <a:bodyPr/>
          <a:lstStyle/>
          <a:p>
            <a:r>
              <a:rPr lang="ru-RU" b="1" i="1" dirty="0" smtClean="0">
                <a:solidFill>
                  <a:srgbClr val="FFFF00"/>
                </a:solidFill>
                <a:effectLst>
                  <a:outerShdw blurRad="38100" dist="38100" dir="2700000" algn="tl">
                    <a:srgbClr val="000000">
                      <a:alpha val="43137"/>
                    </a:srgbClr>
                  </a:outerShdw>
                  <a:reflection blurRad="6350" stA="60000" endA="900" endPos="58000" dir="5400000" sy="-100000" algn="bl" rotWithShape="0"/>
                </a:effectLst>
              </a:rPr>
              <a:t>История Клуба</a:t>
            </a:r>
            <a:endParaRPr lang="ru-RU" dirty="0">
              <a:solidFill>
                <a:srgbClr val="FFFF00"/>
              </a:solidFill>
              <a:effectLst>
                <a:outerShdw blurRad="38100" dist="38100" dir="2700000" algn="tl">
                  <a:srgbClr val="000000">
                    <a:alpha val="43137"/>
                  </a:srgbClr>
                </a:outerShdw>
                <a:reflection blurRad="6350" stA="60000" endA="900" endPos="58000" dir="5400000" sy="-100000" algn="bl" rotWithShape="0"/>
              </a:effectLst>
            </a:endParaRPr>
          </a:p>
        </p:txBody>
      </p:sp>
      <p:sp>
        <p:nvSpPr>
          <p:cNvPr id="4" name="Прямоугольник 3"/>
          <p:cNvSpPr/>
          <p:nvPr/>
        </p:nvSpPr>
        <p:spPr>
          <a:xfrm>
            <a:off x="357158" y="1214422"/>
            <a:ext cx="8572560" cy="2031325"/>
          </a:xfrm>
          <a:prstGeom prst="rect">
            <a:avLst/>
          </a:prstGeom>
        </p:spPr>
        <p:txBody>
          <a:bodyPr wrap="square">
            <a:spAutoFit/>
          </a:bodyPr>
          <a:lstStyle/>
          <a:p>
            <a:pPr algn="just"/>
            <a:r>
              <a:rPr lang="ru-RU" b="1" dirty="0" smtClean="0">
                <a:solidFill>
                  <a:schemeClr val="bg1"/>
                </a:solidFill>
              </a:rPr>
              <a:t>Уже так повелось, что у нас есть свой ритуал проведения Клуба. Приветствие, концерт для родителей и детей, подготовленный воспитанниками  детского дома, выступления приглашенных специалистов, лекция по тематике, практический блок, где родители полученные знания применяют на практике, разговор по душам за чашкой чая, рефлексия. Каждый участник Клуба получает специально разработанную памятку по тематике встречи и подарок сделанный своими руками.</a:t>
            </a:r>
            <a:endParaRPr lang="ru-RU" b="1" dirty="0">
              <a:solidFill>
                <a:schemeClr val="bg1"/>
              </a:solidFill>
            </a:endParaRPr>
          </a:p>
        </p:txBody>
      </p:sp>
      <p:pic>
        <p:nvPicPr>
          <p:cNvPr id="5" name="Picture 2" descr="E:\фото для презинташки\clip_image004_0021.jpg"/>
          <p:cNvPicPr>
            <a:picLocks noChangeAspect="1" noChangeArrowheads="1"/>
          </p:cNvPicPr>
          <p:nvPr/>
        </p:nvPicPr>
        <p:blipFill>
          <a:blip r:embed="rId4" cstate="email"/>
          <a:stretch>
            <a:fillRect/>
          </a:stretch>
        </p:blipFill>
        <p:spPr bwMode="auto">
          <a:xfrm rot="20833556">
            <a:off x="428596" y="3357562"/>
            <a:ext cx="2699233" cy="2025793"/>
          </a:xfrm>
          <a:prstGeom prst="rect">
            <a:avLst/>
          </a:prstGeom>
          <a:ln>
            <a:noFill/>
          </a:ln>
          <a:effectLst>
            <a:softEdge rad="112500"/>
          </a:effectLst>
        </p:spPr>
      </p:pic>
      <p:pic>
        <p:nvPicPr>
          <p:cNvPr id="8" name="Picture 2" descr="E:\фото для презинташки\clip_image004_0020.jpg"/>
          <p:cNvPicPr>
            <a:picLocks noChangeAspect="1" noChangeArrowheads="1"/>
          </p:cNvPicPr>
          <p:nvPr/>
        </p:nvPicPr>
        <p:blipFill>
          <a:blip r:embed="rId5" cstate="email"/>
          <a:stretch>
            <a:fillRect/>
          </a:stretch>
        </p:blipFill>
        <p:spPr bwMode="auto">
          <a:xfrm rot="21212850">
            <a:off x="1428728" y="4857760"/>
            <a:ext cx="3242599" cy="1712677"/>
          </a:xfrm>
          <a:prstGeom prst="rect">
            <a:avLst/>
          </a:prstGeom>
          <a:ln>
            <a:noFill/>
          </a:ln>
          <a:effectLst>
            <a:softEdge rad="112500"/>
          </a:effectLst>
        </p:spPr>
      </p:pic>
      <p:pic>
        <p:nvPicPr>
          <p:cNvPr id="9" name="Picture 7"/>
          <p:cNvPicPr>
            <a:picLocks noChangeAspect="1" noChangeArrowheads="1"/>
          </p:cNvPicPr>
          <p:nvPr/>
        </p:nvPicPr>
        <p:blipFill>
          <a:blip r:embed="rId6" cstate="email"/>
          <a:stretch>
            <a:fillRect/>
          </a:stretch>
        </p:blipFill>
        <p:spPr bwMode="auto">
          <a:xfrm>
            <a:off x="4677033" y="4730102"/>
            <a:ext cx="2772295" cy="2078182"/>
          </a:xfrm>
          <a:prstGeom prst="rect">
            <a:avLst/>
          </a:prstGeom>
          <a:ln>
            <a:noFill/>
          </a:ln>
          <a:effectLst>
            <a:softEdge rad="112500"/>
          </a:effectLst>
        </p:spPr>
      </p:pic>
      <p:pic>
        <p:nvPicPr>
          <p:cNvPr id="10" name="Picture 4" descr="Сердце"/>
          <p:cNvPicPr>
            <a:picLocks noChangeAspect="1" noChangeArrowheads="1" noCrop="1"/>
          </p:cNvPicPr>
          <p:nvPr/>
        </p:nvPicPr>
        <p:blipFill>
          <a:blip r:embed="rId7"/>
          <a:srcRect/>
          <a:stretch>
            <a:fillRect/>
          </a:stretch>
        </p:blipFill>
        <p:spPr bwMode="auto">
          <a:xfrm>
            <a:off x="428596" y="5500678"/>
            <a:ext cx="1285884" cy="1357322"/>
          </a:xfrm>
          <a:prstGeom prst="rect">
            <a:avLst/>
          </a:prstGeom>
          <a:noFill/>
        </p:spPr>
      </p:pic>
    </p:spTree>
  </p:cSld>
  <p:clrMapOvr>
    <a:masterClrMapping/>
  </p:clrMapOvr>
  <p:transition advClick="0" advTm="9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wedge">
                                      <p:cBhvr>
                                        <p:cTn id="7" dur="2000"/>
                                        <p:tgtEl>
                                          <p:spTgt spid="2"/>
                                        </p:tgtEl>
                                      </p:cBhvr>
                                    </p:animEffect>
                                  </p:childTnLst>
                                </p:cTn>
                              </p:par>
                            </p:childTnLst>
                          </p:cTn>
                        </p:par>
                        <p:par>
                          <p:cTn id="8" fill="hold">
                            <p:stCondLst>
                              <p:cond delay="2000"/>
                            </p:stCondLst>
                            <p:childTnLst>
                              <p:par>
                                <p:cTn id="9" presetID="35" presetClass="entr" presetSubtype="0" fill="hold" grpId="0"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fade">
                                      <p:cBhvr>
                                        <p:cTn id="11" dur="2000"/>
                                        <p:tgtEl>
                                          <p:spTgt spid="4"/>
                                        </p:tgtEl>
                                      </p:cBhvr>
                                    </p:animEffect>
                                    <p:anim calcmode="lin" valueType="num">
                                      <p:cBhvr>
                                        <p:cTn id="12" dur="2000" fill="hold"/>
                                        <p:tgtEl>
                                          <p:spTgt spid="4"/>
                                        </p:tgtEl>
                                        <p:attrNameLst>
                                          <p:attrName>style.rotation</p:attrName>
                                        </p:attrNameLst>
                                      </p:cBhvr>
                                      <p:tavLst>
                                        <p:tav tm="0">
                                          <p:val>
                                            <p:fltVal val="720"/>
                                          </p:val>
                                        </p:tav>
                                        <p:tav tm="100000">
                                          <p:val>
                                            <p:fltVal val="0"/>
                                          </p:val>
                                        </p:tav>
                                      </p:tavLst>
                                    </p:anim>
                                    <p:anim calcmode="lin" valueType="num">
                                      <p:cBhvr>
                                        <p:cTn id="13" dur="2000" fill="hold"/>
                                        <p:tgtEl>
                                          <p:spTgt spid="4"/>
                                        </p:tgtEl>
                                        <p:attrNameLst>
                                          <p:attrName>ppt_h</p:attrName>
                                        </p:attrNameLst>
                                      </p:cBhvr>
                                      <p:tavLst>
                                        <p:tav tm="0">
                                          <p:val>
                                            <p:fltVal val="0"/>
                                          </p:val>
                                        </p:tav>
                                        <p:tav tm="100000">
                                          <p:val>
                                            <p:strVal val="#ppt_h"/>
                                          </p:val>
                                        </p:tav>
                                      </p:tavLst>
                                    </p:anim>
                                    <p:anim calcmode="lin" valueType="num">
                                      <p:cBhvr>
                                        <p:cTn id="14" dur="2000" fill="hold"/>
                                        <p:tgtEl>
                                          <p:spTgt spid="4"/>
                                        </p:tgtEl>
                                        <p:attrNameLst>
                                          <p:attrName>ppt_w</p:attrName>
                                        </p:attrNameLst>
                                      </p:cBhvr>
                                      <p:tavLst>
                                        <p:tav tm="0">
                                          <p:val>
                                            <p:fltVal val="0"/>
                                          </p:val>
                                        </p:tav>
                                        <p:tav tm="100000">
                                          <p:val>
                                            <p:strVal val="#ppt_w"/>
                                          </p:val>
                                        </p:tav>
                                      </p:tavLst>
                                    </p:anim>
                                  </p:childTnLst>
                                </p:cTn>
                              </p:par>
                            </p:childTnLst>
                          </p:cTn>
                        </p:par>
                        <p:par>
                          <p:cTn id="15" fill="hold">
                            <p:stCondLst>
                              <p:cond delay="4000"/>
                            </p:stCondLst>
                            <p:childTnLst>
                              <p:par>
                                <p:cTn id="16" presetID="35" presetClass="entr" presetSubtype="0" fill="hold" nodeType="afterEffect">
                                  <p:stCondLst>
                                    <p:cond delay="0"/>
                                  </p:stCondLst>
                                  <p:childTnLst>
                                    <p:set>
                                      <p:cBhvr>
                                        <p:cTn id="17" dur="1" fill="hold">
                                          <p:stCondLst>
                                            <p:cond delay="0"/>
                                          </p:stCondLst>
                                        </p:cTn>
                                        <p:tgtEl>
                                          <p:spTgt spid="5"/>
                                        </p:tgtEl>
                                        <p:attrNameLst>
                                          <p:attrName>style.visibility</p:attrName>
                                        </p:attrNameLst>
                                      </p:cBhvr>
                                      <p:to>
                                        <p:strVal val="visible"/>
                                      </p:to>
                                    </p:set>
                                    <p:animEffect transition="in" filter="fade">
                                      <p:cBhvr>
                                        <p:cTn id="18" dur="2000"/>
                                        <p:tgtEl>
                                          <p:spTgt spid="5"/>
                                        </p:tgtEl>
                                      </p:cBhvr>
                                    </p:animEffect>
                                    <p:anim calcmode="lin" valueType="num">
                                      <p:cBhvr>
                                        <p:cTn id="19" dur="2000" fill="hold"/>
                                        <p:tgtEl>
                                          <p:spTgt spid="5"/>
                                        </p:tgtEl>
                                        <p:attrNameLst>
                                          <p:attrName>style.rotation</p:attrName>
                                        </p:attrNameLst>
                                      </p:cBhvr>
                                      <p:tavLst>
                                        <p:tav tm="0">
                                          <p:val>
                                            <p:fltVal val="720"/>
                                          </p:val>
                                        </p:tav>
                                        <p:tav tm="100000">
                                          <p:val>
                                            <p:fltVal val="0"/>
                                          </p:val>
                                        </p:tav>
                                      </p:tavLst>
                                    </p:anim>
                                    <p:anim calcmode="lin" valueType="num">
                                      <p:cBhvr>
                                        <p:cTn id="20" dur="2000" fill="hold"/>
                                        <p:tgtEl>
                                          <p:spTgt spid="5"/>
                                        </p:tgtEl>
                                        <p:attrNameLst>
                                          <p:attrName>ppt_h</p:attrName>
                                        </p:attrNameLst>
                                      </p:cBhvr>
                                      <p:tavLst>
                                        <p:tav tm="0">
                                          <p:val>
                                            <p:fltVal val="0"/>
                                          </p:val>
                                        </p:tav>
                                        <p:tav tm="100000">
                                          <p:val>
                                            <p:strVal val="#ppt_h"/>
                                          </p:val>
                                        </p:tav>
                                      </p:tavLst>
                                    </p:anim>
                                    <p:anim calcmode="lin" valueType="num">
                                      <p:cBhvr>
                                        <p:cTn id="21" dur="2000" fill="hold"/>
                                        <p:tgtEl>
                                          <p:spTgt spid="5"/>
                                        </p:tgtEl>
                                        <p:attrNameLst>
                                          <p:attrName>ppt_w</p:attrName>
                                        </p:attrNameLst>
                                      </p:cBhvr>
                                      <p:tavLst>
                                        <p:tav tm="0">
                                          <p:val>
                                            <p:fltVal val="0"/>
                                          </p:val>
                                        </p:tav>
                                        <p:tav tm="100000">
                                          <p:val>
                                            <p:strVal val="#ppt_w"/>
                                          </p:val>
                                        </p:tav>
                                      </p:tavLst>
                                    </p:anim>
                                  </p:childTnLst>
                                </p:cTn>
                              </p:par>
                            </p:childTnLst>
                          </p:cTn>
                        </p:par>
                        <p:par>
                          <p:cTn id="22" fill="hold">
                            <p:stCondLst>
                              <p:cond delay="6000"/>
                            </p:stCondLst>
                            <p:childTnLst>
                              <p:par>
                                <p:cTn id="23" presetID="35" presetClass="entr" presetSubtype="0" fill="hold" nodeType="afterEffect">
                                  <p:stCondLst>
                                    <p:cond delay="0"/>
                                  </p:stCondLst>
                                  <p:childTnLst>
                                    <p:set>
                                      <p:cBhvr>
                                        <p:cTn id="24" dur="1" fill="hold">
                                          <p:stCondLst>
                                            <p:cond delay="0"/>
                                          </p:stCondLst>
                                        </p:cTn>
                                        <p:tgtEl>
                                          <p:spTgt spid="6"/>
                                        </p:tgtEl>
                                        <p:attrNameLst>
                                          <p:attrName>style.visibility</p:attrName>
                                        </p:attrNameLst>
                                      </p:cBhvr>
                                      <p:to>
                                        <p:strVal val="visible"/>
                                      </p:to>
                                    </p:set>
                                    <p:animEffect transition="in" filter="fade">
                                      <p:cBhvr>
                                        <p:cTn id="25" dur="2000"/>
                                        <p:tgtEl>
                                          <p:spTgt spid="6"/>
                                        </p:tgtEl>
                                      </p:cBhvr>
                                    </p:animEffect>
                                    <p:anim calcmode="lin" valueType="num">
                                      <p:cBhvr>
                                        <p:cTn id="26" dur="2000" fill="hold"/>
                                        <p:tgtEl>
                                          <p:spTgt spid="6"/>
                                        </p:tgtEl>
                                        <p:attrNameLst>
                                          <p:attrName>style.rotation</p:attrName>
                                        </p:attrNameLst>
                                      </p:cBhvr>
                                      <p:tavLst>
                                        <p:tav tm="0">
                                          <p:val>
                                            <p:fltVal val="720"/>
                                          </p:val>
                                        </p:tav>
                                        <p:tav tm="100000">
                                          <p:val>
                                            <p:fltVal val="0"/>
                                          </p:val>
                                        </p:tav>
                                      </p:tavLst>
                                    </p:anim>
                                    <p:anim calcmode="lin" valueType="num">
                                      <p:cBhvr>
                                        <p:cTn id="27" dur="2000" fill="hold"/>
                                        <p:tgtEl>
                                          <p:spTgt spid="6"/>
                                        </p:tgtEl>
                                        <p:attrNameLst>
                                          <p:attrName>ppt_h</p:attrName>
                                        </p:attrNameLst>
                                      </p:cBhvr>
                                      <p:tavLst>
                                        <p:tav tm="0">
                                          <p:val>
                                            <p:fltVal val="0"/>
                                          </p:val>
                                        </p:tav>
                                        <p:tav tm="100000">
                                          <p:val>
                                            <p:strVal val="#ppt_h"/>
                                          </p:val>
                                        </p:tav>
                                      </p:tavLst>
                                    </p:anim>
                                    <p:anim calcmode="lin" valueType="num">
                                      <p:cBhvr>
                                        <p:cTn id="28" dur="2000" fill="hold"/>
                                        <p:tgtEl>
                                          <p:spTgt spid="6"/>
                                        </p:tgtEl>
                                        <p:attrNameLst>
                                          <p:attrName>ppt_w</p:attrName>
                                        </p:attrNameLst>
                                      </p:cBhvr>
                                      <p:tavLst>
                                        <p:tav tm="0">
                                          <p:val>
                                            <p:fltVal val="0"/>
                                          </p:val>
                                        </p:tav>
                                        <p:tav tm="100000">
                                          <p:val>
                                            <p:strVal val="#ppt_w"/>
                                          </p:val>
                                        </p:tav>
                                      </p:tavLst>
                                    </p:anim>
                                  </p:childTnLst>
                                </p:cTn>
                              </p:par>
                            </p:childTnLst>
                          </p:cTn>
                        </p:par>
                        <p:par>
                          <p:cTn id="29" fill="hold">
                            <p:stCondLst>
                              <p:cond delay="8000"/>
                            </p:stCondLst>
                            <p:childTnLst>
                              <p:par>
                                <p:cTn id="30" presetID="35" presetClass="entr" presetSubtype="0" fill="hold" nodeType="afterEffect">
                                  <p:stCondLst>
                                    <p:cond delay="0"/>
                                  </p:stCondLst>
                                  <p:childTnLst>
                                    <p:set>
                                      <p:cBhvr>
                                        <p:cTn id="31" dur="1" fill="hold">
                                          <p:stCondLst>
                                            <p:cond delay="0"/>
                                          </p:stCondLst>
                                        </p:cTn>
                                        <p:tgtEl>
                                          <p:spTgt spid="7"/>
                                        </p:tgtEl>
                                        <p:attrNameLst>
                                          <p:attrName>style.visibility</p:attrName>
                                        </p:attrNameLst>
                                      </p:cBhvr>
                                      <p:to>
                                        <p:strVal val="visible"/>
                                      </p:to>
                                    </p:set>
                                    <p:animEffect transition="in" filter="fade">
                                      <p:cBhvr>
                                        <p:cTn id="32" dur="2000"/>
                                        <p:tgtEl>
                                          <p:spTgt spid="7"/>
                                        </p:tgtEl>
                                      </p:cBhvr>
                                    </p:animEffect>
                                    <p:anim calcmode="lin" valueType="num">
                                      <p:cBhvr>
                                        <p:cTn id="33" dur="2000" fill="hold"/>
                                        <p:tgtEl>
                                          <p:spTgt spid="7"/>
                                        </p:tgtEl>
                                        <p:attrNameLst>
                                          <p:attrName>style.rotation</p:attrName>
                                        </p:attrNameLst>
                                      </p:cBhvr>
                                      <p:tavLst>
                                        <p:tav tm="0">
                                          <p:val>
                                            <p:fltVal val="720"/>
                                          </p:val>
                                        </p:tav>
                                        <p:tav tm="100000">
                                          <p:val>
                                            <p:fltVal val="0"/>
                                          </p:val>
                                        </p:tav>
                                      </p:tavLst>
                                    </p:anim>
                                    <p:anim calcmode="lin" valueType="num">
                                      <p:cBhvr>
                                        <p:cTn id="34" dur="2000" fill="hold"/>
                                        <p:tgtEl>
                                          <p:spTgt spid="7"/>
                                        </p:tgtEl>
                                        <p:attrNameLst>
                                          <p:attrName>ppt_h</p:attrName>
                                        </p:attrNameLst>
                                      </p:cBhvr>
                                      <p:tavLst>
                                        <p:tav tm="0">
                                          <p:val>
                                            <p:fltVal val="0"/>
                                          </p:val>
                                        </p:tav>
                                        <p:tav tm="100000">
                                          <p:val>
                                            <p:strVal val="#ppt_h"/>
                                          </p:val>
                                        </p:tav>
                                      </p:tavLst>
                                    </p:anim>
                                    <p:anim calcmode="lin" valueType="num">
                                      <p:cBhvr>
                                        <p:cTn id="35" dur="2000" fill="hold"/>
                                        <p:tgtEl>
                                          <p:spTgt spid="7"/>
                                        </p:tgtEl>
                                        <p:attrNameLst>
                                          <p:attrName>ppt_w</p:attrName>
                                        </p:attrNameLst>
                                      </p:cBhvr>
                                      <p:tavLst>
                                        <p:tav tm="0">
                                          <p:val>
                                            <p:fltVal val="0"/>
                                          </p:val>
                                        </p:tav>
                                        <p:tav tm="100000">
                                          <p:val>
                                            <p:strVal val="#ppt_w"/>
                                          </p:val>
                                        </p:tav>
                                      </p:tavLst>
                                    </p:anim>
                                  </p:childTnLst>
                                </p:cTn>
                              </p:par>
                            </p:childTnLst>
                          </p:cTn>
                        </p:par>
                        <p:par>
                          <p:cTn id="36" fill="hold">
                            <p:stCondLst>
                              <p:cond delay="10000"/>
                            </p:stCondLst>
                            <p:childTnLst>
                              <p:par>
                                <p:cTn id="37" presetID="35" presetClass="entr" presetSubtype="0" fill="hold" nodeType="after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fade">
                                      <p:cBhvr>
                                        <p:cTn id="39" dur="2000"/>
                                        <p:tgtEl>
                                          <p:spTgt spid="8"/>
                                        </p:tgtEl>
                                      </p:cBhvr>
                                    </p:animEffect>
                                    <p:anim calcmode="lin" valueType="num">
                                      <p:cBhvr>
                                        <p:cTn id="40" dur="2000" fill="hold"/>
                                        <p:tgtEl>
                                          <p:spTgt spid="8"/>
                                        </p:tgtEl>
                                        <p:attrNameLst>
                                          <p:attrName>style.rotation</p:attrName>
                                        </p:attrNameLst>
                                      </p:cBhvr>
                                      <p:tavLst>
                                        <p:tav tm="0">
                                          <p:val>
                                            <p:fltVal val="720"/>
                                          </p:val>
                                        </p:tav>
                                        <p:tav tm="100000">
                                          <p:val>
                                            <p:fltVal val="0"/>
                                          </p:val>
                                        </p:tav>
                                      </p:tavLst>
                                    </p:anim>
                                    <p:anim calcmode="lin" valueType="num">
                                      <p:cBhvr>
                                        <p:cTn id="41" dur="2000" fill="hold"/>
                                        <p:tgtEl>
                                          <p:spTgt spid="8"/>
                                        </p:tgtEl>
                                        <p:attrNameLst>
                                          <p:attrName>ppt_h</p:attrName>
                                        </p:attrNameLst>
                                      </p:cBhvr>
                                      <p:tavLst>
                                        <p:tav tm="0">
                                          <p:val>
                                            <p:fltVal val="0"/>
                                          </p:val>
                                        </p:tav>
                                        <p:tav tm="100000">
                                          <p:val>
                                            <p:strVal val="#ppt_h"/>
                                          </p:val>
                                        </p:tav>
                                      </p:tavLst>
                                    </p:anim>
                                    <p:anim calcmode="lin" valueType="num">
                                      <p:cBhvr>
                                        <p:cTn id="42" dur="2000" fill="hold"/>
                                        <p:tgtEl>
                                          <p:spTgt spid="8"/>
                                        </p:tgtEl>
                                        <p:attrNameLst>
                                          <p:attrName>ppt_w</p:attrName>
                                        </p:attrNameLst>
                                      </p:cBhvr>
                                      <p:tavLst>
                                        <p:tav tm="0">
                                          <p:val>
                                            <p:fltVal val="0"/>
                                          </p:val>
                                        </p:tav>
                                        <p:tav tm="100000">
                                          <p:val>
                                            <p:strVal val="#ppt_w"/>
                                          </p:val>
                                        </p:tav>
                                      </p:tavLst>
                                    </p:anim>
                                  </p:childTnLst>
                                </p:cTn>
                              </p:par>
                            </p:childTnLst>
                          </p:cTn>
                        </p:par>
                        <p:par>
                          <p:cTn id="43" fill="hold">
                            <p:stCondLst>
                              <p:cond delay="12000"/>
                            </p:stCondLst>
                            <p:childTnLst>
                              <p:par>
                                <p:cTn id="44" presetID="35" presetClass="entr" presetSubtype="0" fill="hold" nodeType="afterEffect">
                                  <p:stCondLst>
                                    <p:cond delay="0"/>
                                  </p:stCondLst>
                                  <p:childTnLst>
                                    <p:set>
                                      <p:cBhvr>
                                        <p:cTn id="45" dur="1" fill="hold">
                                          <p:stCondLst>
                                            <p:cond delay="0"/>
                                          </p:stCondLst>
                                        </p:cTn>
                                        <p:tgtEl>
                                          <p:spTgt spid="9"/>
                                        </p:tgtEl>
                                        <p:attrNameLst>
                                          <p:attrName>style.visibility</p:attrName>
                                        </p:attrNameLst>
                                      </p:cBhvr>
                                      <p:to>
                                        <p:strVal val="visible"/>
                                      </p:to>
                                    </p:set>
                                    <p:animEffect transition="in" filter="fade">
                                      <p:cBhvr>
                                        <p:cTn id="46" dur="2000"/>
                                        <p:tgtEl>
                                          <p:spTgt spid="9"/>
                                        </p:tgtEl>
                                      </p:cBhvr>
                                    </p:animEffect>
                                    <p:anim calcmode="lin" valueType="num">
                                      <p:cBhvr>
                                        <p:cTn id="47" dur="2000" fill="hold"/>
                                        <p:tgtEl>
                                          <p:spTgt spid="9"/>
                                        </p:tgtEl>
                                        <p:attrNameLst>
                                          <p:attrName>style.rotation</p:attrName>
                                        </p:attrNameLst>
                                      </p:cBhvr>
                                      <p:tavLst>
                                        <p:tav tm="0">
                                          <p:val>
                                            <p:fltVal val="720"/>
                                          </p:val>
                                        </p:tav>
                                        <p:tav tm="100000">
                                          <p:val>
                                            <p:fltVal val="0"/>
                                          </p:val>
                                        </p:tav>
                                      </p:tavLst>
                                    </p:anim>
                                    <p:anim calcmode="lin" valueType="num">
                                      <p:cBhvr>
                                        <p:cTn id="48" dur="2000" fill="hold"/>
                                        <p:tgtEl>
                                          <p:spTgt spid="9"/>
                                        </p:tgtEl>
                                        <p:attrNameLst>
                                          <p:attrName>ppt_h</p:attrName>
                                        </p:attrNameLst>
                                      </p:cBhvr>
                                      <p:tavLst>
                                        <p:tav tm="0">
                                          <p:val>
                                            <p:fltVal val="0"/>
                                          </p:val>
                                        </p:tav>
                                        <p:tav tm="100000">
                                          <p:val>
                                            <p:strVal val="#ppt_h"/>
                                          </p:val>
                                        </p:tav>
                                      </p:tavLst>
                                    </p:anim>
                                    <p:anim calcmode="lin" valueType="num">
                                      <p:cBhvr>
                                        <p:cTn id="49" dur="2000" fill="hold"/>
                                        <p:tgtEl>
                                          <p:spTgt spid="9"/>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Прямоугольник 3"/>
          <p:cNvSpPr/>
          <p:nvPr/>
        </p:nvSpPr>
        <p:spPr>
          <a:xfrm>
            <a:off x="2071670" y="428604"/>
            <a:ext cx="4929222" cy="769441"/>
          </a:xfrm>
          <a:prstGeom prst="rect">
            <a:avLst/>
          </a:prstGeom>
        </p:spPr>
        <p:txBody>
          <a:bodyPr wrap="square">
            <a:spAutoFit/>
          </a:bodyPr>
          <a:lstStyle/>
          <a:p>
            <a:pPr algn="ctr"/>
            <a:r>
              <a:rPr lang="ru-RU" sz="4400" b="1" i="1" dirty="0" smtClean="0">
                <a:solidFill>
                  <a:srgbClr val="FFFF00"/>
                </a:solidFill>
                <a:effectLst>
                  <a:outerShdw blurRad="38100" dist="38100" dir="2700000" algn="tl">
                    <a:srgbClr val="000000">
                      <a:alpha val="43137"/>
                    </a:srgbClr>
                  </a:outerShdw>
                  <a:reflection blurRad="6350" stA="60000" endA="900" endPos="58000" dir="5400000" sy="-100000" algn="bl" rotWithShape="0"/>
                </a:effectLst>
                <a:latin typeface="+mj-lt"/>
                <a:cs typeface="Times New Roman" pitchFamily="18" charset="0"/>
              </a:rPr>
              <a:t>История Клуба</a:t>
            </a:r>
            <a:endParaRPr lang="ru-RU" sz="4400" dirty="0">
              <a:solidFill>
                <a:srgbClr val="FFFF00"/>
              </a:solidFill>
              <a:effectLst>
                <a:outerShdw blurRad="38100" dist="38100" dir="2700000" algn="tl">
                  <a:srgbClr val="000000">
                    <a:alpha val="43137"/>
                  </a:srgbClr>
                </a:outerShdw>
                <a:reflection blurRad="6350" stA="60000" endA="900" endPos="58000" dir="5400000" sy="-100000" algn="bl" rotWithShape="0"/>
              </a:effectLst>
              <a:latin typeface="+mj-lt"/>
              <a:cs typeface="Times New Roman" pitchFamily="18" charset="0"/>
            </a:endParaRPr>
          </a:p>
        </p:txBody>
      </p:sp>
      <p:sp>
        <p:nvSpPr>
          <p:cNvPr id="5" name="Прямоугольник 4"/>
          <p:cNvSpPr/>
          <p:nvPr/>
        </p:nvSpPr>
        <p:spPr>
          <a:xfrm>
            <a:off x="357158" y="1357298"/>
            <a:ext cx="8143932" cy="1477328"/>
          </a:xfrm>
          <a:prstGeom prst="rect">
            <a:avLst/>
          </a:prstGeom>
        </p:spPr>
        <p:txBody>
          <a:bodyPr wrap="square">
            <a:spAutoFit/>
          </a:bodyPr>
          <a:lstStyle/>
          <a:p>
            <a:pPr algn="just"/>
            <a:r>
              <a:rPr lang="ru-RU" b="1" dirty="0" smtClean="0">
                <a:solidFill>
                  <a:schemeClr val="bg1"/>
                </a:solidFill>
              </a:rPr>
              <a:t>Пришло время как то назвать наш Клуб, подобрать к нему девиз и символ. Специалисты службы объявили конкурс. Названий было очень много,  путем голосования все пришли к общему решению назвать  Клуб замещающих родителей «Доброе сердце». С 28.02.2013 года основной наш Клуб называется «Доброе сердце».</a:t>
            </a:r>
            <a:endParaRPr lang="ru-RU" b="1" dirty="0">
              <a:solidFill>
                <a:schemeClr val="bg1"/>
              </a:solidFill>
            </a:endParaRPr>
          </a:p>
        </p:txBody>
      </p:sp>
      <p:pic>
        <p:nvPicPr>
          <p:cNvPr id="6" name="Picture 2" descr="http://opeka.khabkrai.ru/files/05032013/clip_image018_0012.jpg"/>
          <p:cNvPicPr>
            <a:picLocks noChangeAspect="1" noChangeArrowheads="1"/>
          </p:cNvPicPr>
          <p:nvPr/>
        </p:nvPicPr>
        <p:blipFill>
          <a:blip r:embed="rId2" cstate="email"/>
          <a:srcRect/>
          <a:stretch>
            <a:fillRect/>
          </a:stretch>
        </p:blipFill>
        <p:spPr bwMode="auto">
          <a:xfrm rot="21216410">
            <a:off x="475503" y="2930554"/>
            <a:ext cx="3070951" cy="2297169"/>
          </a:xfrm>
          <a:prstGeom prst="rect">
            <a:avLst/>
          </a:prstGeom>
          <a:ln>
            <a:noFill/>
          </a:ln>
          <a:effectLst>
            <a:softEdge rad="112500"/>
          </a:effectLst>
        </p:spPr>
      </p:pic>
      <p:pic>
        <p:nvPicPr>
          <p:cNvPr id="8" name="Picture 3" descr="E:\фото для презинташки\clip_image014_0012.jpg"/>
          <p:cNvPicPr>
            <a:picLocks noChangeAspect="1" noChangeArrowheads="1"/>
          </p:cNvPicPr>
          <p:nvPr/>
        </p:nvPicPr>
        <p:blipFill>
          <a:blip r:embed="rId3" cstate="email"/>
          <a:srcRect/>
          <a:stretch>
            <a:fillRect/>
          </a:stretch>
        </p:blipFill>
        <p:spPr bwMode="auto">
          <a:xfrm rot="546106">
            <a:off x="5984391" y="2866320"/>
            <a:ext cx="3000396" cy="2251783"/>
          </a:xfrm>
          <a:prstGeom prst="rect">
            <a:avLst/>
          </a:prstGeom>
          <a:ln>
            <a:noFill/>
          </a:ln>
          <a:effectLst>
            <a:softEdge rad="112500"/>
          </a:effectLst>
        </p:spPr>
      </p:pic>
      <p:pic>
        <p:nvPicPr>
          <p:cNvPr id="9" name="Picture 4" descr="http://opeka.khabkrai.ru/files/05032013/clip_image016_0015.jpg"/>
          <p:cNvPicPr>
            <a:picLocks noChangeAspect="1" noChangeArrowheads="1"/>
          </p:cNvPicPr>
          <p:nvPr/>
        </p:nvPicPr>
        <p:blipFill>
          <a:blip r:embed="rId4" cstate="email"/>
          <a:srcRect/>
          <a:stretch>
            <a:fillRect/>
          </a:stretch>
        </p:blipFill>
        <p:spPr bwMode="auto">
          <a:xfrm rot="21369448">
            <a:off x="1781395" y="4678559"/>
            <a:ext cx="2755303" cy="2089467"/>
          </a:xfrm>
          <a:prstGeom prst="rect">
            <a:avLst/>
          </a:prstGeom>
          <a:ln>
            <a:noFill/>
          </a:ln>
          <a:effectLst>
            <a:softEdge rad="112500"/>
          </a:effectLst>
        </p:spPr>
      </p:pic>
      <p:pic>
        <p:nvPicPr>
          <p:cNvPr id="10" name="Picture 6" descr="http://opeka.khabkrai.ru/files/05032013/clip_image024_0005.jpg"/>
          <p:cNvPicPr>
            <a:picLocks noChangeAspect="1" noChangeArrowheads="1"/>
          </p:cNvPicPr>
          <p:nvPr/>
        </p:nvPicPr>
        <p:blipFill>
          <a:blip r:embed="rId5" cstate="email"/>
          <a:srcRect/>
          <a:stretch>
            <a:fillRect/>
          </a:stretch>
        </p:blipFill>
        <p:spPr bwMode="auto">
          <a:xfrm rot="21427113">
            <a:off x="5488877" y="4319839"/>
            <a:ext cx="3334436" cy="2455902"/>
          </a:xfrm>
          <a:prstGeom prst="rect">
            <a:avLst/>
          </a:prstGeom>
          <a:ln>
            <a:noFill/>
          </a:ln>
          <a:effectLst>
            <a:softEdge rad="112500"/>
          </a:effectLst>
        </p:spPr>
      </p:pic>
      <p:pic>
        <p:nvPicPr>
          <p:cNvPr id="11" name="Picture 8" descr="http://opeka.khabkrai.ru/files/05032013/clip_image028_0004.jpg"/>
          <p:cNvPicPr>
            <a:picLocks noChangeAspect="1" noChangeArrowheads="1"/>
          </p:cNvPicPr>
          <p:nvPr/>
        </p:nvPicPr>
        <p:blipFill>
          <a:blip r:embed="rId6" cstate="email"/>
          <a:srcRect/>
          <a:stretch>
            <a:fillRect/>
          </a:stretch>
        </p:blipFill>
        <p:spPr bwMode="auto">
          <a:xfrm>
            <a:off x="3714744" y="2571744"/>
            <a:ext cx="2124301" cy="2837286"/>
          </a:xfrm>
          <a:prstGeom prst="rect">
            <a:avLst/>
          </a:prstGeom>
          <a:ln>
            <a:noFill/>
          </a:ln>
          <a:effectLst>
            <a:softEdge rad="112500"/>
          </a:effectLst>
        </p:spPr>
      </p:pic>
      <p:pic>
        <p:nvPicPr>
          <p:cNvPr id="12" name="Picture 4" descr="Сердце"/>
          <p:cNvPicPr>
            <a:picLocks noChangeAspect="1" noChangeArrowheads="1" noCrop="1"/>
          </p:cNvPicPr>
          <p:nvPr/>
        </p:nvPicPr>
        <p:blipFill>
          <a:blip r:embed="rId7"/>
          <a:srcRect/>
          <a:stretch>
            <a:fillRect/>
          </a:stretch>
        </p:blipFill>
        <p:spPr bwMode="auto">
          <a:xfrm>
            <a:off x="285720" y="5500678"/>
            <a:ext cx="1285884" cy="1357322"/>
          </a:xfrm>
          <a:prstGeom prst="rect">
            <a:avLst/>
          </a:prstGeom>
          <a:noFill/>
        </p:spPr>
      </p:pic>
    </p:spTree>
  </p:cSld>
  <p:clrMapOvr>
    <a:masterClrMapping/>
  </p:clrMapOvr>
  <p:transition advClick="0" advTm="9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9" presetClass="entr" presetSubtype="10" fill="hold" grpId="0" nodeType="after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p:cTn id="7" dur="5000" fill="hold"/>
                                        <p:tgtEl>
                                          <p:spTgt spid="4"/>
                                        </p:tgtEl>
                                        <p:attrNameLst>
                                          <p:attrName>ppt_w</p:attrName>
                                        </p:attrNameLst>
                                      </p:cBhvr>
                                      <p:tavLst>
                                        <p:tav tm="0" fmla="#ppt_w*sin(2.5*pi*$)">
                                          <p:val>
                                            <p:fltVal val="0"/>
                                          </p:val>
                                        </p:tav>
                                        <p:tav tm="100000">
                                          <p:val>
                                            <p:fltVal val="1"/>
                                          </p:val>
                                        </p:tav>
                                      </p:tavLst>
                                    </p:anim>
                                    <p:anim calcmode="lin" valueType="num">
                                      <p:cBhvr>
                                        <p:cTn id="8" dur="5000" fill="hold"/>
                                        <p:tgtEl>
                                          <p:spTgt spid="4"/>
                                        </p:tgtEl>
                                        <p:attrNameLst>
                                          <p:attrName>ppt_h</p:attrName>
                                        </p:attrNameLst>
                                      </p:cBhvr>
                                      <p:tavLst>
                                        <p:tav tm="0">
                                          <p:val>
                                            <p:strVal val="#ppt_h"/>
                                          </p:val>
                                        </p:tav>
                                        <p:tav tm="100000">
                                          <p:val>
                                            <p:strVal val="#ppt_h"/>
                                          </p:val>
                                        </p:tav>
                                      </p:tavLst>
                                    </p:anim>
                                  </p:childTnLst>
                                </p:cTn>
                              </p:par>
                            </p:childTnLst>
                          </p:cTn>
                        </p:par>
                        <p:par>
                          <p:cTn id="9" fill="hold">
                            <p:stCondLst>
                              <p:cond delay="5000"/>
                            </p:stCondLst>
                            <p:childTnLst>
                              <p:par>
                                <p:cTn id="10" presetID="35" presetClass="entr" presetSubtype="0" fill="hold" grpId="0" nodeType="after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2000"/>
                                        <p:tgtEl>
                                          <p:spTgt spid="5"/>
                                        </p:tgtEl>
                                      </p:cBhvr>
                                    </p:animEffect>
                                    <p:anim calcmode="lin" valueType="num">
                                      <p:cBhvr>
                                        <p:cTn id="13" dur="2000" fill="hold"/>
                                        <p:tgtEl>
                                          <p:spTgt spid="5"/>
                                        </p:tgtEl>
                                        <p:attrNameLst>
                                          <p:attrName>style.rotation</p:attrName>
                                        </p:attrNameLst>
                                      </p:cBhvr>
                                      <p:tavLst>
                                        <p:tav tm="0">
                                          <p:val>
                                            <p:fltVal val="720"/>
                                          </p:val>
                                        </p:tav>
                                        <p:tav tm="100000">
                                          <p:val>
                                            <p:fltVal val="0"/>
                                          </p:val>
                                        </p:tav>
                                      </p:tavLst>
                                    </p:anim>
                                    <p:anim calcmode="lin" valueType="num">
                                      <p:cBhvr>
                                        <p:cTn id="14" dur="2000" fill="hold"/>
                                        <p:tgtEl>
                                          <p:spTgt spid="5"/>
                                        </p:tgtEl>
                                        <p:attrNameLst>
                                          <p:attrName>ppt_h</p:attrName>
                                        </p:attrNameLst>
                                      </p:cBhvr>
                                      <p:tavLst>
                                        <p:tav tm="0">
                                          <p:val>
                                            <p:fltVal val="0"/>
                                          </p:val>
                                        </p:tav>
                                        <p:tav tm="100000">
                                          <p:val>
                                            <p:strVal val="#ppt_h"/>
                                          </p:val>
                                        </p:tav>
                                      </p:tavLst>
                                    </p:anim>
                                    <p:anim calcmode="lin" valueType="num">
                                      <p:cBhvr>
                                        <p:cTn id="15" dur="2000" fill="hold"/>
                                        <p:tgtEl>
                                          <p:spTgt spid="5"/>
                                        </p:tgtEl>
                                        <p:attrNameLst>
                                          <p:attrName>ppt_w</p:attrName>
                                        </p:attrNameLst>
                                      </p:cBhvr>
                                      <p:tavLst>
                                        <p:tav tm="0">
                                          <p:val>
                                            <p:fltVal val="0"/>
                                          </p:val>
                                        </p:tav>
                                        <p:tav tm="100000">
                                          <p:val>
                                            <p:strVal val="#ppt_w"/>
                                          </p:val>
                                        </p:tav>
                                      </p:tavLst>
                                    </p:anim>
                                  </p:childTnLst>
                                </p:cTn>
                              </p:par>
                            </p:childTnLst>
                          </p:cTn>
                        </p:par>
                        <p:par>
                          <p:cTn id="16" fill="hold">
                            <p:stCondLst>
                              <p:cond delay="7000"/>
                            </p:stCondLst>
                            <p:childTnLst>
                              <p:par>
                                <p:cTn id="17" presetID="35" presetClass="entr" presetSubtype="0" fill="hold" nodeType="afterEffect">
                                  <p:stCondLst>
                                    <p:cond delay="0"/>
                                  </p:stCondLst>
                                  <p:childTnLst>
                                    <p:set>
                                      <p:cBhvr>
                                        <p:cTn id="18" dur="1" fill="hold">
                                          <p:stCondLst>
                                            <p:cond delay="0"/>
                                          </p:stCondLst>
                                        </p:cTn>
                                        <p:tgtEl>
                                          <p:spTgt spid="6"/>
                                        </p:tgtEl>
                                        <p:attrNameLst>
                                          <p:attrName>style.visibility</p:attrName>
                                        </p:attrNameLst>
                                      </p:cBhvr>
                                      <p:to>
                                        <p:strVal val="visible"/>
                                      </p:to>
                                    </p:set>
                                    <p:animEffect transition="in" filter="fade">
                                      <p:cBhvr>
                                        <p:cTn id="19" dur="2000"/>
                                        <p:tgtEl>
                                          <p:spTgt spid="6"/>
                                        </p:tgtEl>
                                      </p:cBhvr>
                                    </p:animEffect>
                                    <p:anim calcmode="lin" valueType="num">
                                      <p:cBhvr>
                                        <p:cTn id="20" dur="2000" fill="hold"/>
                                        <p:tgtEl>
                                          <p:spTgt spid="6"/>
                                        </p:tgtEl>
                                        <p:attrNameLst>
                                          <p:attrName>style.rotation</p:attrName>
                                        </p:attrNameLst>
                                      </p:cBhvr>
                                      <p:tavLst>
                                        <p:tav tm="0">
                                          <p:val>
                                            <p:fltVal val="720"/>
                                          </p:val>
                                        </p:tav>
                                        <p:tav tm="100000">
                                          <p:val>
                                            <p:fltVal val="0"/>
                                          </p:val>
                                        </p:tav>
                                      </p:tavLst>
                                    </p:anim>
                                    <p:anim calcmode="lin" valueType="num">
                                      <p:cBhvr>
                                        <p:cTn id="21" dur="2000" fill="hold"/>
                                        <p:tgtEl>
                                          <p:spTgt spid="6"/>
                                        </p:tgtEl>
                                        <p:attrNameLst>
                                          <p:attrName>ppt_h</p:attrName>
                                        </p:attrNameLst>
                                      </p:cBhvr>
                                      <p:tavLst>
                                        <p:tav tm="0">
                                          <p:val>
                                            <p:fltVal val="0"/>
                                          </p:val>
                                        </p:tav>
                                        <p:tav tm="100000">
                                          <p:val>
                                            <p:strVal val="#ppt_h"/>
                                          </p:val>
                                        </p:tav>
                                      </p:tavLst>
                                    </p:anim>
                                    <p:anim calcmode="lin" valueType="num">
                                      <p:cBhvr>
                                        <p:cTn id="22" dur="2000" fill="hold"/>
                                        <p:tgtEl>
                                          <p:spTgt spid="6"/>
                                        </p:tgtEl>
                                        <p:attrNameLst>
                                          <p:attrName>ppt_w</p:attrName>
                                        </p:attrNameLst>
                                      </p:cBhvr>
                                      <p:tavLst>
                                        <p:tav tm="0">
                                          <p:val>
                                            <p:fltVal val="0"/>
                                          </p:val>
                                        </p:tav>
                                        <p:tav tm="100000">
                                          <p:val>
                                            <p:strVal val="#ppt_w"/>
                                          </p:val>
                                        </p:tav>
                                      </p:tavLst>
                                    </p:anim>
                                  </p:childTnLst>
                                </p:cTn>
                              </p:par>
                            </p:childTnLst>
                          </p:cTn>
                        </p:par>
                        <p:par>
                          <p:cTn id="23" fill="hold">
                            <p:stCondLst>
                              <p:cond delay="9000"/>
                            </p:stCondLst>
                            <p:childTnLst>
                              <p:par>
                                <p:cTn id="24" presetID="35" presetClass="entr" presetSubtype="0" fill="hold" nodeType="after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fade">
                                      <p:cBhvr>
                                        <p:cTn id="26" dur="2000"/>
                                        <p:tgtEl>
                                          <p:spTgt spid="9"/>
                                        </p:tgtEl>
                                      </p:cBhvr>
                                    </p:animEffect>
                                    <p:anim calcmode="lin" valueType="num">
                                      <p:cBhvr>
                                        <p:cTn id="27" dur="2000" fill="hold"/>
                                        <p:tgtEl>
                                          <p:spTgt spid="9"/>
                                        </p:tgtEl>
                                        <p:attrNameLst>
                                          <p:attrName>style.rotation</p:attrName>
                                        </p:attrNameLst>
                                      </p:cBhvr>
                                      <p:tavLst>
                                        <p:tav tm="0">
                                          <p:val>
                                            <p:fltVal val="720"/>
                                          </p:val>
                                        </p:tav>
                                        <p:tav tm="100000">
                                          <p:val>
                                            <p:fltVal val="0"/>
                                          </p:val>
                                        </p:tav>
                                      </p:tavLst>
                                    </p:anim>
                                    <p:anim calcmode="lin" valueType="num">
                                      <p:cBhvr>
                                        <p:cTn id="28" dur="2000" fill="hold"/>
                                        <p:tgtEl>
                                          <p:spTgt spid="9"/>
                                        </p:tgtEl>
                                        <p:attrNameLst>
                                          <p:attrName>ppt_h</p:attrName>
                                        </p:attrNameLst>
                                      </p:cBhvr>
                                      <p:tavLst>
                                        <p:tav tm="0">
                                          <p:val>
                                            <p:fltVal val="0"/>
                                          </p:val>
                                        </p:tav>
                                        <p:tav tm="100000">
                                          <p:val>
                                            <p:strVal val="#ppt_h"/>
                                          </p:val>
                                        </p:tav>
                                      </p:tavLst>
                                    </p:anim>
                                    <p:anim calcmode="lin" valueType="num">
                                      <p:cBhvr>
                                        <p:cTn id="29" dur="2000" fill="hold"/>
                                        <p:tgtEl>
                                          <p:spTgt spid="9"/>
                                        </p:tgtEl>
                                        <p:attrNameLst>
                                          <p:attrName>ppt_w</p:attrName>
                                        </p:attrNameLst>
                                      </p:cBhvr>
                                      <p:tavLst>
                                        <p:tav tm="0">
                                          <p:val>
                                            <p:fltVal val="0"/>
                                          </p:val>
                                        </p:tav>
                                        <p:tav tm="100000">
                                          <p:val>
                                            <p:strVal val="#ppt_w"/>
                                          </p:val>
                                        </p:tav>
                                      </p:tavLst>
                                    </p:anim>
                                  </p:childTnLst>
                                </p:cTn>
                              </p:par>
                            </p:childTnLst>
                          </p:cTn>
                        </p:par>
                        <p:par>
                          <p:cTn id="30" fill="hold">
                            <p:stCondLst>
                              <p:cond delay="11000"/>
                            </p:stCondLst>
                            <p:childTnLst>
                              <p:par>
                                <p:cTn id="31" presetID="35" presetClass="entr" presetSubtype="0" fill="hold" nodeType="afterEffect">
                                  <p:stCondLst>
                                    <p:cond delay="0"/>
                                  </p:stCondLst>
                                  <p:childTnLst>
                                    <p:set>
                                      <p:cBhvr>
                                        <p:cTn id="32" dur="1" fill="hold">
                                          <p:stCondLst>
                                            <p:cond delay="0"/>
                                          </p:stCondLst>
                                        </p:cTn>
                                        <p:tgtEl>
                                          <p:spTgt spid="8"/>
                                        </p:tgtEl>
                                        <p:attrNameLst>
                                          <p:attrName>style.visibility</p:attrName>
                                        </p:attrNameLst>
                                      </p:cBhvr>
                                      <p:to>
                                        <p:strVal val="visible"/>
                                      </p:to>
                                    </p:set>
                                    <p:animEffect transition="in" filter="fade">
                                      <p:cBhvr>
                                        <p:cTn id="33" dur="2000"/>
                                        <p:tgtEl>
                                          <p:spTgt spid="8"/>
                                        </p:tgtEl>
                                      </p:cBhvr>
                                    </p:animEffect>
                                    <p:anim calcmode="lin" valueType="num">
                                      <p:cBhvr>
                                        <p:cTn id="34" dur="2000" fill="hold"/>
                                        <p:tgtEl>
                                          <p:spTgt spid="8"/>
                                        </p:tgtEl>
                                        <p:attrNameLst>
                                          <p:attrName>style.rotation</p:attrName>
                                        </p:attrNameLst>
                                      </p:cBhvr>
                                      <p:tavLst>
                                        <p:tav tm="0">
                                          <p:val>
                                            <p:fltVal val="720"/>
                                          </p:val>
                                        </p:tav>
                                        <p:tav tm="100000">
                                          <p:val>
                                            <p:fltVal val="0"/>
                                          </p:val>
                                        </p:tav>
                                      </p:tavLst>
                                    </p:anim>
                                    <p:anim calcmode="lin" valueType="num">
                                      <p:cBhvr>
                                        <p:cTn id="35" dur="2000" fill="hold"/>
                                        <p:tgtEl>
                                          <p:spTgt spid="8"/>
                                        </p:tgtEl>
                                        <p:attrNameLst>
                                          <p:attrName>ppt_h</p:attrName>
                                        </p:attrNameLst>
                                      </p:cBhvr>
                                      <p:tavLst>
                                        <p:tav tm="0">
                                          <p:val>
                                            <p:fltVal val="0"/>
                                          </p:val>
                                        </p:tav>
                                        <p:tav tm="100000">
                                          <p:val>
                                            <p:strVal val="#ppt_h"/>
                                          </p:val>
                                        </p:tav>
                                      </p:tavLst>
                                    </p:anim>
                                    <p:anim calcmode="lin" valueType="num">
                                      <p:cBhvr>
                                        <p:cTn id="36" dur="2000" fill="hold"/>
                                        <p:tgtEl>
                                          <p:spTgt spid="8"/>
                                        </p:tgtEl>
                                        <p:attrNameLst>
                                          <p:attrName>ppt_w</p:attrName>
                                        </p:attrNameLst>
                                      </p:cBhvr>
                                      <p:tavLst>
                                        <p:tav tm="0">
                                          <p:val>
                                            <p:fltVal val="0"/>
                                          </p:val>
                                        </p:tav>
                                        <p:tav tm="100000">
                                          <p:val>
                                            <p:strVal val="#ppt_w"/>
                                          </p:val>
                                        </p:tav>
                                      </p:tavLst>
                                    </p:anim>
                                  </p:childTnLst>
                                </p:cTn>
                              </p:par>
                            </p:childTnLst>
                          </p:cTn>
                        </p:par>
                        <p:par>
                          <p:cTn id="37" fill="hold">
                            <p:stCondLst>
                              <p:cond delay="13000"/>
                            </p:stCondLst>
                            <p:childTnLst>
                              <p:par>
                                <p:cTn id="38" presetID="35" presetClass="entr" presetSubtype="0" fill="hold" nodeType="afterEffect">
                                  <p:stCondLst>
                                    <p:cond delay="0"/>
                                  </p:stCondLst>
                                  <p:childTnLst>
                                    <p:set>
                                      <p:cBhvr>
                                        <p:cTn id="39" dur="1" fill="hold">
                                          <p:stCondLst>
                                            <p:cond delay="0"/>
                                          </p:stCondLst>
                                        </p:cTn>
                                        <p:tgtEl>
                                          <p:spTgt spid="10"/>
                                        </p:tgtEl>
                                        <p:attrNameLst>
                                          <p:attrName>style.visibility</p:attrName>
                                        </p:attrNameLst>
                                      </p:cBhvr>
                                      <p:to>
                                        <p:strVal val="visible"/>
                                      </p:to>
                                    </p:set>
                                    <p:animEffect transition="in" filter="fade">
                                      <p:cBhvr>
                                        <p:cTn id="40" dur="2000"/>
                                        <p:tgtEl>
                                          <p:spTgt spid="10"/>
                                        </p:tgtEl>
                                      </p:cBhvr>
                                    </p:animEffect>
                                    <p:anim calcmode="lin" valueType="num">
                                      <p:cBhvr>
                                        <p:cTn id="41" dur="2000" fill="hold"/>
                                        <p:tgtEl>
                                          <p:spTgt spid="10"/>
                                        </p:tgtEl>
                                        <p:attrNameLst>
                                          <p:attrName>style.rotation</p:attrName>
                                        </p:attrNameLst>
                                      </p:cBhvr>
                                      <p:tavLst>
                                        <p:tav tm="0">
                                          <p:val>
                                            <p:fltVal val="720"/>
                                          </p:val>
                                        </p:tav>
                                        <p:tav tm="100000">
                                          <p:val>
                                            <p:fltVal val="0"/>
                                          </p:val>
                                        </p:tav>
                                      </p:tavLst>
                                    </p:anim>
                                    <p:anim calcmode="lin" valueType="num">
                                      <p:cBhvr>
                                        <p:cTn id="42" dur="2000" fill="hold"/>
                                        <p:tgtEl>
                                          <p:spTgt spid="10"/>
                                        </p:tgtEl>
                                        <p:attrNameLst>
                                          <p:attrName>ppt_h</p:attrName>
                                        </p:attrNameLst>
                                      </p:cBhvr>
                                      <p:tavLst>
                                        <p:tav tm="0">
                                          <p:val>
                                            <p:fltVal val="0"/>
                                          </p:val>
                                        </p:tav>
                                        <p:tav tm="100000">
                                          <p:val>
                                            <p:strVal val="#ppt_h"/>
                                          </p:val>
                                        </p:tav>
                                      </p:tavLst>
                                    </p:anim>
                                    <p:anim calcmode="lin" valueType="num">
                                      <p:cBhvr>
                                        <p:cTn id="43" dur="2000" fill="hold"/>
                                        <p:tgtEl>
                                          <p:spTgt spid="10"/>
                                        </p:tgtEl>
                                        <p:attrNameLst>
                                          <p:attrName>ppt_w</p:attrName>
                                        </p:attrNameLst>
                                      </p:cBhvr>
                                      <p:tavLst>
                                        <p:tav tm="0">
                                          <p:val>
                                            <p:fltVal val="0"/>
                                          </p:val>
                                        </p:tav>
                                        <p:tav tm="100000">
                                          <p:val>
                                            <p:strVal val="#ppt_w"/>
                                          </p:val>
                                        </p:tav>
                                      </p:tavLst>
                                    </p:anim>
                                  </p:childTnLst>
                                </p:cTn>
                              </p:par>
                            </p:childTnLst>
                          </p:cTn>
                        </p:par>
                        <p:par>
                          <p:cTn id="44" fill="hold">
                            <p:stCondLst>
                              <p:cond delay="15000"/>
                            </p:stCondLst>
                            <p:childTnLst>
                              <p:par>
                                <p:cTn id="45" presetID="35" presetClass="entr" presetSubtype="0" fill="hold" nodeType="afterEffect">
                                  <p:stCondLst>
                                    <p:cond delay="0"/>
                                  </p:stCondLst>
                                  <p:childTnLst>
                                    <p:set>
                                      <p:cBhvr>
                                        <p:cTn id="46" dur="1" fill="hold">
                                          <p:stCondLst>
                                            <p:cond delay="0"/>
                                          </p:stCondLst>
                                        </p:cTn>
                                        <p:tgtEl>
                                          <p:spTgt spid="11"/>
                                        </p:tgtEl>
                                        <p:attrNameLst>
                                          <p:attrName>style.visibility</p:attrName>
                                        </p:attrNameLst>
                                      </p:cBhvr>
                                      <p:to>
                                        <p:strVal val="visible"/>
                                      </p:to>
                                    </p:set>
                                    <p:animEffect transition="in" filter="fade">
                                      <p:cBhvr>
                                        <p:cTn id="47" dur="2000"/>
                                        <p:tgtEl>
                                          <p:spTgt spid="11"/>
                                        </p:tgtEl>
                                      </p:cBhvr>
                                    </p:animEffect>
                                    <p:anim calcmode="lin" valueType="num">
                                      <p:cBhvr>
                                        <p:cTn id="48" dur="2000" fill="hold"/>
                                        <p:tgtEl>
                                          <p:spTgt spid="11"/>
                                        </p:tgtEl>
                                        <p:attrNameLst>
                                          <p:attrName>style.rotation</p:attrName>
                                        </p:attrNameLst>
                                      </p:cBhvr>
                                      <p:tavLst>
                                        <p:tav tm="0">
                                          <p:val>
                                            <p:fltVal val="720"/>
                                          </p:val>
                                        </p:tav>
                                        <p:tav tm="100000">
                                          <p:val>
                                            <p:fltVal val="0"/>
                                          </p:val>
                                        </p:tav>
                                      </p:tavLst>
                                    </p:anim>
                                    <p:anim calcmode="lin" valueType="num">
                                      <p:cBhvr>
                                        <p:cTn id="49" dur="2000" fill="hold"/>
                                        <p:tgtEl>
                                          <p:spTgt spid="11"/>
                                        </p:tgtEl>
                                        <p:attrNameLst>
                                          <p:attrName>ppt_h</p:attrName>
                                        </p:attrNameLst>
                                      </p:cBhvr>
                                      <p:tavLst>
                                        <p:tav tm="0">
                                          <p:val>
                                            <p:fltVal val="0"/>
                                          </p:val>
                                        </p:tav>
                                        <p:tav tm="100000">
                                          <p:val>
                                            <p:strVal val="#ppt_h"/>
                                          </p:val>
                                        </p:tav>
                                      </p:tavLst>
                                    </p:anim>
                                    <p:anim calcmode="lin" valueType="num">
                                      <p:cBhvr>
                                        <p:cTn id="50" dur="2000" fill="hold"/>
                                        <p:tgtEl>
                                          <p:spTgt spid="11"/>
                                        </p:tgtEl>
                                        <p:attrNameLst>
                                          <p:attrName>ppt_w</p:attrName>
                                        </p:attrNameLst>
                                      </p:cBhvr>
                                      <p:tavLst>
                                        <p:tav tm="0">
                                          <p:val>
                                            <p:fltVal val="0"/>
                                          </p:val>
                                        </p:tav>
                                        <p:tav tm="100000">
                                          <p:val>
                                            <p:strVal val="#ppt_w"/>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285728"/>
            <a:ext cx="5857916" cy="1143000"/>
          </a:xfrm>
        </p:spPr>
        <p:txBody>
          <a:bodyPr/>
          <a:lstStyle/>
          <a:p>
            <a:r>
              <a:rPr lang="ru-RU" sz="8000" b="1" dirty="0" smtClean="0">
                <a:solidFill>
                  <a:srgbClr val="FFFF00"/>
                </a:solidFill>
                <a:effectLst>
                  <a:outerShdw blurRad="38100" dist="38100" dir="2700000" algn="tl">
                    <a:srgbClr val="000000">
                      <a:alpha val="43137"/>
                    </a:srgbClr>
                  </a:outerShdw>
                  <a:reflection blurRad="6350" stA="60000" endA="900" endPos="58000" dir="5400000" sy="-100000" algn="bl" rotWithShape="0"/>
                </a:effectLst>
              </a:rPr>
              <a:t>наш девиз:</a:t>
            </a:r>
            <a:endParaRPr lang="ru-RU" sz="8000" b="1" dirty="0">
              <a:solidFill>
                <a:srgbClr val="FFFF00"/>
              </a:solidFill>
              <a:effectLst>
                <a:outerShdw blurRad="38100" dist="38100" dir="2700000" algn="tl">
                  <a:srgbClr val="000000">
                    <a:alpha val="43137"/>
                  </a:srgbClr>
                </a:outerShdw>
                <a:reflection blurRad="6350" stA="60000" endA="900" endPos="58000" dir="5400000" sy="-100000" algn="bl" rotWithShape="0"/>
              </a:effectLst>
            </a:endParaRPr>
          </a:p>
        </p:txBody>
      </p:sp>
      <p:pic>
        <p:nvPicPr>
          <p:cNvPr id="5" name="Picture 2" descr="Сердце в ладонях"/>
          <p:cNvPicPr>
            <a:picLocks noChangeAspect="1" noChangeArrowheads="1" noCrop="1"/>
          </p:cNvPicPr>
          <p:nvPr/>
        </p:nvPicPr>
        <p:blipFill>
          <a:blip r:embed="rId2"/>
          <a:srcRect/>
          <a:stretch>
            <a:fillRect/>
          </a:stretch>
        </p:blipFill>
        <p:spPr bwMode="auto">
          <a:xfrm>
            <a:off x="5652277" y="3857628"/>
            <a:ext cx="3491723" cy="3214710"/>
          </a:xfrm>
          <a:prstGeom prst="rect">
            <a:avLst/>
          </a:prstGeom>
          <a:ln>
            <a:noFill/>
          </a:ln>
          <a:effectLst>
            <a:outerShdw blurRad="292100" dist="139700" dir="2700000" algn="tl" rotWithShape="0">
              <a:srgbClr val="333333">
                <a:alpha val="65000"/>
              </a:srgbClr>
            </a:outerShdw>
          </a:effectLst>
        </p:spPr>
      </p:pic>
      <p:sp>
        <p:nvSpPr>
          <p:cNvPr id="6" name="Прямоугольник 5"/>
          <p:cNvSpPr/>
          <p:nvPr/>
        </p:nvSpPr>
        <p:spPr>
          <a:xfrm>
            <a:off x="1500166" y="1857364"/>
            <a:ext cx="5072098" cy="3046988"/>
          </a:xfrm>
          <a:prstGeom prst="rect">
            <a:avLst/>
          </a:prstGeom>
        </p:spPr>
        <p:txBody>
          <a:bodyPr wrap="square">
            <a:spAutoFit/>
          </a:bodyPr>
          <a:lstStyle/>
          <a:p>
            <a:r>
              <a:rPr lang="ru-RU" sz="4800" b="1" dirty="0" smtClean="0">
                <a:solidFill>
                  <a:schemeClr val="bg1"/>
                </a:solidFill>
                <a:effectLst>
                  <a:outerShdw blurRad="38100" dist="38100" dir="2700000" algn="tl">
                    <a:srgbClr val="000000">
                      <a:alpha val="43137"/>
                    </a:srgbClr>
                  </a:outerShdw>
                  <a:reflection blurRad="6350" stA="55000" endA="300" endPos="45500" dir="5400000" sy="-100000" algn="bl" rotWithShape="0"/>
                </a:effectLst>
                <a:latin typeface="Monotype Corsiva" pitchFamily="66" charset="0"/>
              </a:rPr>
              <a:t>«Бери свое сердце, </a:t>
            </a:r>
          </a:p>
          <a:p>
            <a:r>
              <a:rPr lang="ru-RU" sz="4800" b="1" dirty="0" smtClean="0">
                <a:solidFill>
                  <a:schemeClr val="bg1"/>
                </a:solidFill>
                <a:effectLst>
                  <a:outerShdw blurRad="38100" dist="38100" dir="2700000" algn="tl">
                    <a:srgbClr val="000000">
                      <a:alpha val="43137"/>
                    </a:srgbClr>
                  </a:outerShdw>
                  <a:reflection blurRad="6350" stA="55000" endA="300" endPos="45500" dir="5400000" sy="-100000" algn="bl" rotWithShape="0"/>
                </a:effectLst>
                <a:latin typeface="Monotype Corsiva" pitchFamily="66" charset="0"/>
              </a:rPr>
              <a:t>зажги   его    смело, </a:t>
            </a:r>
          </a:p>
          <a:p>
            <a:r>
              <a:rPr lang="ru-RU" sz="4800" b="1" dirty="0" smtClean="0">
                <a:solidFill>
                  <a:schemeClr val="bg1"/>
                </a:solidFill>
                <a:effectLst>
                  <a:outerShdw blurRad="38100" dist="38100" dir="2700000" algn="tl">
                    <a:srgbClr val="000000">
                      <a:alpha val="43137"/>
                    </a:srgbClr>
                  </a:outerShdw>
                  <a:reflection blurRad="6350" stA="55000" endA="300" endPos="45500" dir="5400000" sy="-100000" algn="bl" rotWithShape="0"/>
                </a:effectLst>
                <a:latin typeface="Monotype Corsiva" pitchFamily="66" charset="0"/>
              </a:rPr>
              <a:t>отдай его детям, </a:t>
            </a:r>
            <a:br>
              <a:rPr lang="ru-RU" sz="4800" b="1" dirty="0" smtClean="0">
                <a:solidFill>
                  <a:schemeClr val="bg1"/>
                </a:solidFill>
                <a:effectLst>
                  <a:outerShdw blurRad="38100" dist="38100" dir="2700000" algn="tl">
                    <a:srgbClr val="000000">
                      <a:alpha val="43137"/>
                    </a:srgbClr>
                  </a:outerShdw>
                  <a:reflection blurRad="6350" stA="55000" endA="300" endPos="45500" dir="5400000" sy="-100000" algn="bl" rotWithShape="0"/>
                </a:effectLst>
                <a:latin typeface="Monotype Corsiva" pitchFamily="66" charset="0"/>
              </a:rPr>
            </a:br>
            <a:r>
              <a:rPr lang="ru-RU" sz="4800" b="1" dirty="0" smtClean="0">
                <a:solidFill>
                  <a:schemeClr val="bg1"/>
                </a:solidFill>
                <a:effectLst>
                  <a:outerShdw blurRad="38100" dist="38100" dir="2700000" algn="tl">
                    <a:srgbClr val="000000">
                      <a:alpha val="43137"/>
                    </a:srgbClr>
                  </a:outerShdw>
                  <a:reflection blurRad="6350" stA="55000" endA="300" endPos="45500" dir="5400000" sy="-100000" algn="bl" rotWithShape="0"/>
                </a:effectLst>
                <a:latin typeface="Monotype Corsiva" pitchFamily="66" charset="0"/>
              </a:rPr>
              <a:t>чтоб вечно горело»</a:t>
            </a:r>
            <a:endParaRPr lang="ru-RU" sz="4800" b="1" dirty="0">
              <a:solidFill>
                <a:schemeClr val="bg1"/>
              </a:solidFill>
              <a:effectLst>
                <a:outerShdw blurRad="38100" dist="38100" dir="2700000" algn="tl">
                  <a:srgbClr val="000000">
                    <a:alpha val="43137"/>
                  </a:srgbClr>
                </a:outerShdw>
                <a:reflection blurRad="6350" stA="55000" endA="300" endPos="45500" dir="5400000" sy="-100000" algn="bl" rotWithShape="0"/>
              </a:effectLst>
              <a:latin typeface="Monotype Corsiva" pitchFamily="66" charset="0"/>
            </a:endParaRPr>
          </a:p>
        </p:txBody>
      </p:sp>
      <p:pic>
        <p:nvPicPr>
          <p:cNvPr id="7" name="Picture 4" descr="Сердце"/>
          <p:cNvPicPr>
            <a:picLocks noChangeAspect="1" noChangeArrowheads="1" noCrop="1"/>
          </p:cNvPicPr>
          <p:nvPr/>
        </p:nvPicPr>
        <p:blipFill>
          <a:blip r:embed="rId3"/>
          <a:srcRect/>
          <a:stretch>
            <a:fillRect/>
          </a:stretch>
        </p:blipFill>
        <p:spPr bwMode="auto">
          <a:xfrm>
            <a:off x="642910" y="5357826"/>
            <a:ext cx="1285884" cy="1357322"/>
          </a:xfrm>
          <a:prstGeom prst="rect">
            <a:avLst/>
          </a:prstGeom>
          <a:noFill/>
        </p:spPr>
      </p:pic>
    </p:spTree>
  </p:cSld>
  <p:clrMapOvr>
    <a:masterClrMapping/>
  </p:clrMapOvr>
  <p:transition advClick="0" advTm="5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style.rotation</p:attrName>
                                        </p:attrNameLst>
                                      </p:cBhvr>
                                      <p:tavLst>
                                        <p:tav tm="0">
                                          <p:val>
                                            <p:fltVal val="720"/>
                                          </p:val>
                                        </p:tav>
                                        <p:tav tm="100000">
                                          <p:val>
                                            <p:fltVal val="0"/>
                                          </p:val>
                                        </p:tav>
                                      </p:tavLst>
                                    </p:anim>
                                    <p:anim calcmode="lin" valueType="num">
                                      <p:cBhvr>
                                        <p:cTn id="9" dur="1000" fill="hold"/>
                                        <p:tgtEl>
                                          <p:spTgt spid="2"/>
                                        </p:tgtEl>
                                        <p:attrNameLst>
                                          <p:attrName>ppt_h</p:attrName>
                                        </p:attrNameLst>
                                      </p:cBhvr>
                                      <p:tavLst>
                                        <p:tav tm="0">
                                          <p:val>
                                            <p:fltVal val="0"/>
                                          </p:val>
                                        </p:tav>
                                        <p:tav tm="100000">
                                          <p:val>
                                            <p:strVal val="#ppt_h"/>
                                          </p:val>
                                        </p:tav>
                                      </p:tavLst>
                                    </p:anim>
                                    <p:anim calcmode="lin" valueType="num">
                                      <p:cBhvr>
                                        <p:cTn id="10" dur="1000" fill="hold"/>
                                        <p:tgtEl>
                                          <p:spTgt spid="2"/>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27" presetClass="entr" presetSubtype="0" fill="hold" grpId="0" nodeType="clickEffect">
                                  <p:stCondLst>
                                    <p:cond delay="0"/>
                                  </p:stCondLst>
                                  <p:iterate type="lt">
                                    <p:tmPct val="50000"/>
                                  </p:iterate>
                                  <p:childTnLst>
                                    <p:set>
                                      <p:cBhvr>
                                        <p:cTn id="14" dur="1" fill="hold">
                                          <p:stCondLst>
                                            <p:cond delay="0"/>
                                          </p:stCondLst>
                                        </p:cTn>
                                        <p:tgtEl>
                                          <p:spTgt spid="6"/>
                                        </p:tgtEl>
                                        <p:attrNameLst>
                                          <p:attrName>style.visibility</p:attrName>
                                        </p:attrNameLst>
                                      </p:cBhvr>
                                      <p:to>
                                        <p:strVal val="visible"/>
                                      </p:to>
                                    </p:set>
                                    <p:anim calcmode="discrete" valueType="clr">
                                      <p:cBhvr override="childStyle">
                                        <p:cTn id="15" dur="80"/>
                                        <p:tgtEl>
                                          <p:spTgt spid="6"/>
                                        </p:tgtEl>
                                        <p:attrNameLst>
                                          <p:attrName>style.color</p:attrName>
                                        </p:attrNameLst>
                                      </p:cBhvr>
                                      <p:tavLst>
                                        <p:tav tm="0">
                                          <p:val>
                                            <p:clrVal>
                                              <a:schemeClr val="accent2"/>
                                            </p:clrVal>
                                          </p:val>
                                        </p:tav>
                                        <p:tav tm="50000">
                                          <p:val>
                                            <p:clrVal>
                                              <a:schemeClr val="hlink"/>
                                            </p:clrVal>
                                          </p:val>
                                        </p:tav>
                                      </p:tavLst>
                                    </p:anim>
                                    <p:anim calcmode="discrete" valueType="clr">
                                      <p:cBhvr>
                                        <p:cTn id="16" dur="80"/>
                                        <p:tgtEl>
                                          <p:spTgt spid="6"/>
                                        </p:tgtEl>
                                        <p:attrNameLst>
                                          <p:attrName>fillcolor</p:attrName>
                                        </p:attrNameLst>
                                      </p:cBhvr>
                                      <p:tavLst>
                                        <p:tav tm="0">
                                          <p:val>
                                            <p:clrVal>
                                              <a:schemeClr val="accent2"/>
                                            </p:clrVal>
                                          </p:val>
                                        </p:tav>
                                        <p:tav tm="50000">
                                          <p:val>
                                            <p:clrVal>
                                              <a:schemeClr val="hlink"/>
                                            </p:clrVal>
                                          </p:val>
                                        </p:tav>
                                      </p:tavLst>
                                    </p:anim>
                                    <p:set>
                                      <p:cBhvr>
                                        <p:cTn id="17" dur="80"/>
                                        <p:tgtEl>
                                          <p:spTgt spid="6"/>
                                        </p:tgtEl>
                                        <p:attrNameLst>
                                          <p:attrName>fill.type</p:attrName>
                                        </p:attrNameLst>
                                      </p:cBhvr>
                                      <p:to>
                                        <p:strVal val="solid"/>
                                      </p:to>
                                    </p:set>
                                  </p:childTnLst>
                                </p:cTn>
                              </p:par>
                            </p:childTnLst>
                          </p:cTn>
                        </p:par>
                        <p:par>
                          <p:cTn id="18" fill="hold">
                            <p:stCondLst>
                              <p:cond delay="2440"/>
                            </p:stCondLst>
                            <p:childTnLst>
                              <p:par>
                                <p:cTn id="19" presetID="23" presetClass="entr" presetSubtype="16" fill="hold" nodeType="afterEffect">
                                  <p:stCondLst>
                                    <p:cond delay="0"/>
                                  </p:stCondLst>
                                  <p:childTnLst>
                                    <p:set>
                                      <p:cBhvr>
                                        <p:cTn id="20" dur="1" fill="hold">
                                          <p:stCondLst>
                                            <p:cond delay="0"/>
                                          </p:stCondLst>
                                        </p:cTn>
                                        <p:tgtEl>
                                          <p:spTgt spid="5"/>
                                        </p:tgtEl>
                                        <p:attrNameLst>
                                          <p:attrName>style.visibility</p:attrName>
                                        </p:attrNameLst>
                                      </p:cBhvr>
                                      <p:to>
                                        <p:strVal val="visible"/>
                                      </p:to>
                                    </p:set>
                                    <p:anim calcmode="lin" valueType="num">
                                      <p:cBhvr>
                                        <p:cTn id="21" dur="1000" fill="hold"/>
                                        <p:tgtEl>
                                          <p:spTgt spid="5"/>
                                        </p:tgtEl>
                                        <p:attrNameLst>
                                          <p:attrName>ppt_w</p:attrName>
                                        </p:attrNameLst>
                                      </p:cBhvr>
                                      <p:tavLst>
                                        <p:tav tm="0">
                                          <p:val>
                                            <p:fltVal val="0"/>
                                          </p:val>
                                        </p:tav>
                                        <p:tav tm="100000">
                                          <p:val>
                                            <p:strVal val="#ppt_w"/>
                                          </p:val>
                                        </p:tav>
                                      </p:tavLst>
                                    </p:anim>
                                    <p:anim calcmode="lin" valueType="num">
                                      <p:cBhvr>
                                        <p:cTn id="22" dur="1000" fill="hold"/>
                                        <p:tgtEl>
                                          <p:spTgt spid="5"/>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352</TotalTime>
  <Words>388</Words>
  <Application>Microsoft Office PowerPoint</Application>
  <PresentationFormat>Экран (4:3)</PresentationFormat>
  <Paragraphs>82</Paragraphs>
  <Slides>17</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17</vt:i4>
      </vt:variant>
    </vt:vector>
  </HeadingPairs>
  <TitlesOfParts>
    <vt:vector size="18" baseType="lpstr">
      <vt:lpstr>Тема Office</vt:lpstr>
      <vt:lpstr>КЛУБ ЗАМЕЩАЮЩИХ РОДИТЕЛЕЙ  «ДОБРОЕ СЕРДЦЕ» </vt:lpstr>
      <vt:lpstr> Вспомним как все начиналось …</vt:lpstr>
      <vt:lpstr>Слайд 3</vt:lpstr>
      <vt:lpstr> Ожидаемый результат</vt:lpstr>
      <vt:lpstr>Слайд 5</vt:lpstr>
      <vt:lpstr>Слайд 6</vt:lpstr>
      <vt:lpstr>История Клуба</vt:lpstr>
      <vt:lpstr>Слайд 8</vt:lpstr>
      <vt:lpstr>наш девиз:</vt:lpstr>
      <vt:lpstr>Эмблема клуба</vt:lpstr>
      <vt:lpstr>Социальный и юридический блок</vt:lpstr>
      <vt:lpstr>Психологический блок</vt:lpstr>
      <vt:lpstr>Творческий блок</vt:lpstr>
      <vt:lpstr>Слайд 14</vt:lpstr>
      <vt:lpstr>Слайд 15</vt:lpstr>
      <vt:lpstr>Слайд 16</vt:lpstr>
      <vt:lpstr>Слайд 17</vt:lpstr>
    </vt:vector>
  </TitlesOfParts>
  <Company>SPecialiST RePack</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Презентация PowerPoint</dc:title>
  <dc:creator>User</dc:creator>
  <cp:lastModifiedBy>Соцпедагог</cp:lastModifiedBy>
  <cp:revision>47</cp:revision>
  <dcterms:created xsi:type="dcterms:W3CDTF">2014-03-27T12:51:07Z</dcterms:created>
  <dcterms:modified xsi:type="dcterms:W3CDTF">2015-11-26T10:23:08Z</dcterms:modified>
</cp:coreProperties>
</file>