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72F29023-67FD-4370-A770-BE47F62BD3F0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83704DE-5DA8-43C7-905C-84350FD93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9023-67FD-4370-A770-BE47F62BD3F0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04DE-5DA8-43C7-905C-84350FD93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9023-67FD-4370-A770-BE47F62BD3F0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04DE-5DA8-43C7-905C-84350FD93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9023-67FD-4370-A770-BE47F62BD3F0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04DE-5DA8-43C7-905C-84350FD93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9023-67FD-4370-A770-BE47F62BD3F0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04DE-5DA8-43C7-905C-84350FD93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9023-67FD-4370-A770-BE47F62BD3F0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04DE-5DA8-43C7-905C-84350FD9365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9023-67FD-4370-A770-BE47F62BD3F0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04DE-5DA8-43C7-905C-84350FD9365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9023-67FD-4370-A770-BE47F62BD3F0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04DE-5DA8-43C7-905C-84350FD93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29023-67FD-4370-A770-BE47F62BD3F0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04DE-5DA8-43C7-905C-84350FD93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72F29023-67FD-4370-A770-BE47F62BD3F0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83704DE-5DA8-43C7-905C-84350FD93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2F29023-67FD-4370-A770-BE47F62BD3F0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83704DE-5DA8-43C7-905C-84350FD936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2F29023-67FD-4370-A770-BE47F62BD3F0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83704DE-5DA8-43C7-905C-84350FD936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24143"/>
            <a:ext cx="5832648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55776" y="1844824"/>
            <a:ext cx="3744416" cy="129614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Добро </a:t>
            </a:r>
            <a:r>
              <a:rPr lang="ru-RU" b="1" dirty="0">
                <a:solidFill>
                  <a:srgbClr val="002060"/>
                </a:solidFill>
              </a:rPr>
              <a:t>пожаловать</a:t>
            </a:r>
            <a:r>
              <a:rPr lang="ru-RU" b="1" dirty="0" smtClean="0">
                <a:solidFill>
                  <a:srgbClr val="002060"/>
                </a:solidFill>
              </a:rPr>
              <a:t>!</a:t>
            </a:r>
            <a:r>
              <a:rPr lang="ru-RU" dirty="0"/>
              <a:t> 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4797152"/>
            <a:ext cx="3168351" cy="463470"/>
          </a:xfrm>
          <a:solidFill>
            <a:schemeClr val="bg1"/>
          </a:solidFill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r>
              <a:rPr lang="ru-RU" sz="8000" b="1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sz="8000" b="1" dirty="0" smtClean="0">
                <a:solidFill>
                  <a:srgbClr val="FF0000"/>
                </a:solidFill>
              </a:rPr>
              <a:t>страну</a:t>
            </a:r>
            <a:r>
              <a:rPr lang="ru-RU" sz="8000" b="1" dirty="0" smtClean="0">
                <a:solidFill>
                  <a:schemeClr val="accent5">
                    <a:lumMod val="75000"/>
                  </a:schemeClr>
                </a:solidFill>
              </a:rPr>
              <a:t> Фразеология</a:t>
            </a:r>
            <a:endParaRPr lang="ru-RU" sz="8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03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Определите профессию.</a:t>
            </a:r>
            <a:r>
              <a:rPr lang="ru-RU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1. Топорная работа, без сучка без задоринки, снять стружку, разделать под орех </a:t>
            </a:r>
            <a:br>
              <a:rPr lang="ru-RU" dirty="0"/>
            </a:br>
            <a:r>
              <a:rPr lang="ru-RU" dirty="0"/>
              <a:t>2. На один покрой, трещать по швам, семь раз отмерь, один раз отрежь, шито белыми нитками </a:t>
            </a:r>
            <a:br>
              <a:rPr lang="ru-RU" dirty="0"/>
            </a:br>
            <a:r>
              <a:rPr lang="ru-RU" dirty="0"/>
              <a:t>3. Калачом не заманишь, заварить кашу, толочь воду в ступе </a:t>
            </a:r>
            <a:br>
              <a:rPr lang="ru-RU" dirty="0"/>
            </a:br>
            <a:r>
              <a:rPr lang="ru-RU" dirty="0"/>
              <a:t>4. Довести до белого каления, между молотом и наковальней, из огня да в полымя </a:t>
            </a:r>
            <a:br>
              <a:rPr lang="ru-RU" dirty="0"/>
            </a:br>
            <a:r>
              <a:rPr lang="ru-RU" dirty="0"/>
              <a:t>5. Позолотить пилюлю, как рукой сняло, затаить дыхание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16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>
                <a:solidFill>
                  <a:srgbClr val="FF0000"/>
                </a:solidFill>
              </a:rPr>
              <a:t>Переправа.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1.</a:t>
            </a:r>
            <a:r>
              <a:rPr lang="ru-RU" dirty="0"/>
              <a:t> а) его вешают, приходя в уныние </a:t>
            </a:r>
            <a:br>
              <a:rPr lang="ru-RU" dirty="0"/>
            </a:br>
            <a:r>
              <a:rPr lang="ru-RU" dirty="0"/>
              <a:t>б) задирают, зазнаваясь </a:t>
            </a:r>
            <a:br>
              <a:rPr lang="ru-RU" dirty="0"/>
            </a:br>
            <a:r>
              <a:rPr lang="ru-RU" dirty="0"/>
              <a:t>в) всюду суют, вмешиваясь не в своё дело </a:t>
            </a:r>
            <a:br>
              <a:rPr lang="ru-RU" dirty="0"/>
            </a:br>
            <a:r>
              <a:rPr lang="ru-RU" dirty="0">
                <a:solidFill>
                  <a:srgbClr val="FF0000"/>
                </a:solidFill>
              </a:rPr>
              <a:t>2.</a:t>
            </a:r>
            <a:r>
              <a:rPr lang="ru-RU" dirty="0"/>
              <a:t> а) не цветы, а вянут </a:t>
            </a:r>
            <a:br>
              <a:rPr lang="ru-RU" dirty="0"/>
            </a:br>
            <a:r>
              <a:rPr lang="ru-RU" dirty="0"/>
              <a:t>б) не бельё, а развешивают </a:t>
            </a:r>
            <a:br>
              <a:rPr lang="ru-RU" dirty="0"/>
            </a:br>
            <a:r>
              <a:rPr lang="ru-RU" dirty="0"/>
              <a:t>в) из него всё сквозняком </a:t>
            </a:r>
            <a:br>
              <a:rPr lang="ru-RU" dirty="0"/>
            </a:br>
            <a:r>
              <a:rPr lang="ru-RU" dirty="0">
                <a:solidFill>
                  <a:srgbClr val="FF0000"/>
                </a:solidFill>
              </a:rPr>
              <a:t>3.</a:t>
            </a:r>
            <a:r>
              <a:rPr lang="ru-RU" dirty="0"/>
              <a:t> а) он в голове у легкомысленного человека </a:t>
            </a:r>
            <a:br>
              <a:rPr lang="ru-RU" dirty="0"/>
            </a:br>
            <a:r>
              <a:rPr lang="ru-RU" dirty="0"/>
              <a:t>б) его советуют искать в поле </a:t>
            </a:r>
            <a:br>
              <a:rPr lang="ru-RU" dirty="0"/>
            </a:br>
            <a:r>
              <a:rPr lang="ru-RU" dirty="0"/>
              <a:t>в) куда бросают деньги или слова </a:t>
            </a:r>
            <a:br>
              <a:rPr lang="ru-RU" dirty="0"/>
            </a:br>
            <a:r>
              <a:rPr lang="ru-RU" dirty="0">
                <a:solidFill>
                  <a:srgbClr val="FF0000"/>
                </a:solidFill>
              </a:rPr>
              <a:t>4. </a:t>
            </a:r>
            <a:r>
              <a:rPr lang="ru-RU" dirty="0"/>
              <a:t>а) им обманывают, обхитрят вокруг него </a:t>
            </a:r>
            <a:br>
              <a:rPr lang="ru-RU" dirty="0"/>
            </a:br>
            <a:r>
              <a:rPr lang="ru-RU" dirty="0"/>
              <a:t>б) его используют, когда нужно из ничего узнать много </a:t>
            </a:r>
            <a:br>
              <a:rPr lang="ru-RU" dirty="0"/>
            </a:br>
            <a:r>
              <a:rPr lang="ru-RU" dirty="0"/>
              <a:t>в) им попадают в бездонное пространство </a:t>
            </a:r>
            <a:br>
              <a:rPr lang="ru-RU" dirty="0"/>
            </a:br>
            <a:r>
              <a:rPr lang="ru-RU" dirty="0">
                <a:solidFill>
                  <a:srgbClr val="FF0000"/>
                </a:solidFill>
              </a:rPr>
              <a:t>5.</a:t>
            </a:r>
            <a:r>
              <a:rPr lang="ru-RU" dirty="0"/>
              <a:t> а) при помощи них ищут </a:t>
            </a:r>
            <a:br>
              <a:rPr lang="ru-RU" dirty="0"/>
            </a:br>
            <a:r>
              <a:rPr lang="ru-RU" dirty="0"/>
              <a:t>б) при помощи них делают ускорение </a:t>
            </a:r>
            <a:br>
              <a:rPr lang="ru-RU" dirty="0"/>
            </a:br>
            <a:r>
              <a:rPr lang="ru-RU" dirty="0"/>
              <a:t>в) у них нет того, </a:t>
            </a:r>
            <a:r>
              <a:rPr lang="ru-RU" dirty="0" smtClean="0"/>
              <a:t>что  мы </a:t>
            </a:r>
            <a:r>
              <a:rPr lang="ru-RU" dirty="0"/>
              <a:t>хотим всегда знать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33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>
                <a:solidFill>
                  <a:srgbClr val="00B050"/>
                </a:solidFill>
              </a:rPr>
              <a:t>Музей фразеологизмов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1. Эту птичку не кормят нравоучительными </a:t>
            </a:r>
            <a:r>
              <a:rPr lang="ru-RU" dirty="0" smtClean="0"/>
              <a:t>стихотворениями.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2. Он печального образа и без страха и </a:t>
            </a:r>
            <a:r>
              <a:rPr lang="ru-RU" dirty="0" smtClean="0"/>
              <a:t>упрёка.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3. Назовите титулованное августейшее дитя, оказавшееся на листе </a:t>
            </a:r>
            <a:r>
              <a:rPr lang="ru-RU" dirty="0" smtClean="0"/>
              <a:t>цветка.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4. Это фразеологическое животное приобретено в упакованном </a:t>
            </a:r>
            <a:r>
              <a:rPr lang="ru-RU" dirty="0" smtClean="0"/>
              <a:t>виде.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5. Это фразеологическое животное, которое бегает там, куда вставляют </a:t>
            </a:r>
            <a:r>
              <a:rPr lang="ru-RU" dirty="0" smtClean="0"/>
              <a:t>палки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525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Закончите начатые пословицы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</a:t>
            </a:r>
            <a:r>
              <a:rPr lang="ru-RU" dirty="0" smtClean="0"/>
              <a:t>. </a:t>
            </a:r>
            <a:r>
              <a:rPr lang="ru-RU" dirty="0"/>
              <a:t>Любишь кататься - ... </a:t>
            </a:r>
            <a:br>
              <a:rPr lang="ru-RU" dirty="0"/>
            </a:br>
            <a:r>
              <a:rPr lang="ru-RU" dirty="0" smtClean="0"/>
              <a:t>2. </a:t>
            </a:r>
            <a:r>
              <a:rPr lang="ru-RU" dirty="0"/>
              <a:t>Тише едешь </a:t>
            </a:r>
            <a:br>
              <a:rPr lang="ru-RU" dirty="0"/>
            </a:br>
            <a:r>
              <a:rPr lang="ru-RU" dirty="0" smtClean="0"/>
              <a:t>3. </a:t>
            </a:r>
            <a:r>
              <a:rPr lang="ru-RU" dirty="0"/>
              <a:t>Лучше синица в руках </a:t>
            </a:r>
            <a:br>
              <a:rPr lang="ru-RU" dirty="0"/>
            </a:br>
            <a:r>
              <a:rPr lang="ru-RU" dirty="0"/>
              <a:t>4</a:t>
            </a:r>
            <a:r>
              <a:rPr lang="ru-RU" dirty="0" smtClean="0"/>
              <a:t>. </a:t>
            </a:r>
            <a:r>
              <a:rPr lang="ru-RU" dirty="0"/>
              <a:t>Кончил дело </a:t>
            </a:r>
            <a:br>
              <a:rPr lang="ru-RU" dirty="0"/>
            </a:br>
            <a:r>
              <a:rPr lang="ru-RU" dirty="0"/>
              <a:t>5</a:t>
            </a:r>
            <a:r>
              <a:rPr lang="ru-RU" dirty="0" smtClean="0"/>
              <a:t>. </a:t>
            </a:r>
            <a:r>
              <a:rPr lang="ru-RU" dirty="0"/>
              <a:t>Не спеши языком </a:t>
            </a:r>
            <a:br>
              <a:rPr lang="ru-RU" dirty="0"/>
            </a:br>
            <a:r>
              <a:rPr lang="ru-RU" dirty="0"/>
              <a:t>6</a:t>
            </a:r>
            <a:r>
              <a:rPr lang="ru-RU" dirty="0" smtClean="0"/>
              <a:t>. </a:t>
            </a:r>
            <a:r>
              <a:rPr lang="ru-RU" dirty="0"/>
              <a:t>На вкус и цвет </a:t>
            </a:r>
            <a:br>
              <a:rPr lang="ru-RU" dirty="0"/>
            </a:br>
            <a:r>
              <a:rPr lang="ru-RU" dirty="0"/>
              <a:t>7</a:t>
            </a:r>
            <a:r>
              <a:rPr lang="ru-RU" dirty="0" smtClean="0"/>
              <a:t>. </a:t>
            </a:r>
            <a:r>
              <a:rPr lang="ru-RU" dirty="0"/>
              <a:t>Готовь сани летом </a:t>
            </a:r>
            <a:br>
              <a:rPr lang="ru-RU" dirty="0"/>
            </a:br>
            <a:r>
              <a:rPr lang="ru-RU" dirty="0"/>
              <a:t>8</a:t>
            </a:r>
            <a:r>
              <a:rPr lang="ru-RU" dirty="0" smtClean="0"/>
              <a:t>. </a:t>
            </a:r>
            <a:r>
              <a:rPr lang="ru-RU" dirty="0"/>
              <a:t>В чужом глазу сучок виден - ... </a:t>
            </a:r>
            <a:br>
              <a:rPr lang="ru-RU" dirty="0"/>
            </a:br>
            <a:r>
              <a:rPr lang="ru-RU" dirty="0"/>
              <a:t>9</a:t>
            </a:r>
            <a:r>
              <a:rPr lang="ru-RU" dirty="0" smtClean="0"/>
              <a:t>. </a:t>
            </a:r>
            <a:r>
              <a:rPr lang="ru-RU" dirty="0"/>
              <a:t>За двумя зайцами погонишься - ...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468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60848"/>
            <a:ext cx="6984775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/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Спасибо </a:t>
            </a:r>
            <a:r>
              <a:rPr lang="ru-RU" sz="5400" b="1" dirty="0">
                <a:solidFill>
                  <a:srgbClr val="FF0000"/>
                </a:solidFill>
              </a:rPr>
              <a:t>за работу!</a:t>
            </a:r>
            <a:br>
              <a:rPr lang="ru-RU" sz="5400" b="1" dirty="0">
                <a:solidFill>
                  <a:srgbClr val="FF0000"/>
                </a:solidFill>
              </a:rPr>
            </a:b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66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067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/>
                </a:solidFill>
              </a:rPr>
              <a:t>Зоопарк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119257"/>
            <a:ext cx="6637352" cy="3603812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 Использование </a:t>
            </a:r>
            <a:r>
              <a:rPr lang="ru-RU" dirty="0"/>
              <a:t>сравнения </a:t>
            </a:r>
            <a:r>
              <a:rPr lang="ru-RU" dirty="0" smtClean="0"/>
              <a:t>во фразеологизмах</a:t>
            </a:r>
            <a:r>
              <a:rPr lang="ru-RU" dirty="0"/>
              <a:t>. </a:t>
            </a:r>
            <a:br>
              <a:rPr lang="ru-RU" dirty="0"/>
            </a:br>
            <a:r>
              <a:rPr lang="ru-RU" sz="2800" b="1" dirty="0"/>
              <a:t>Пишет как … лапой. </a:t>
            </a:r>
            <a:br>
              <a:rPr lang="ru-RU" sz="2800" b="1" dirty="0"/>
            </a:br>
            <a:r>
              <a:rPr lang="ru-RU" sz="2800" b="1" dirty="0"/>
              <a:t>Делить шкуру неубитого … . </a:t>
            </a:r>
            <a:br>
              <a:rPr lang="ru-RU" sz="2800" b="1" dirty="0"/>
            </a:br>
            <a:r>
              <a:rPr lang="ru-RU" sz="2800" b="1" dirty="0"/>
              <a:t>На сердце … скребут. </a:t>
            </a:r>
            <a:br>
              <a:rPr lang="ru-RU" sz="2800" b="1" dirty="0"/>
            </a:br>
            <a:r>
              <a:rPr lang="ru-RU" sz="2800" b="1" dirty="0"/>
              <a:t>… носа не подточит. </a:t>
            </a:r>
            <a:br>
              <a:rPr lang="ru-RU" sz="2800" b="1" dirty="0"/>
            </a:br>
            <a:r>
              <a:rPr lang="ru-RU" sz="2800" b="1" dirty="0"/>
              <a:t>Лучше синица в руках, чем … в небе. </a:t>
            </a:r>
          </a:p>
        </p:txBody>
      </p:sp>
    </p:spTree>
    <p:extLst>
      <p:ext uri="{BB962C8B-B14F-4D97-AF65-F5344CB8AC3E}">
        <p14:creationId xmlns:p14="http://schemas.microsoft.com/office/powerpoint/2010/main" val="81691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Вопрос- ответ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1.Сосёт </a:t>
            </a:r>
            <a:r>
              <a:rPr lang="ru-RU" dirty="0"/>
              <a:t>под ложечкой или под вилочкой? </a:t>
            </a:r>
            <a:br>
              <a:rPr lang="ru-RU" dirty="0"/>
            </a:br>
            <a:r>
              <a:rPr lang="ru-RU" dirty="0" smtClean="0"/>
              <a:t>2.Сражаться </a:t>
            </a:r>
            <a:r>
              <a:rPr lang="ru-RU" dirty="0"/>
              <a:t>с ветряными мельницами или с паровым двигателем? </a:t>
            </a:r>
            <a:br>
              <a:rPr lang="ru-RU" dirty="0"/>
            </a:br>
            <a:r>
              <a:rPr lang="ru-RU" dirty="0" smtClean="0"/>
              <a:t>3.Совать </a:t>
            </a:r>
            <a:r>
              <a:rPr lang="ru-RU" dirty="0"/>
              <a:t>палки в колёса или в гусеницу? </a:t>
            </a:r>
            <a:br>
              <a:rPr lang="ru-RU" dirty="0"/>
            </a:br>
            <a:r>
              <a:rPr lang="ru-RU" dirty="0" smtClean="0"/>
              <a:t>4.Встать </a:t>
            </a:r>
            <a:r>
              <a:rPr lang="ru-RU" dirty="0"/>
              <a:t>с левой, с правой или не с той ноги? </a:t>
            </a:r>
            <a:br>
              <a:rPr lang="ru-RU" dirty="0"/>
            </a:br>
            <a:r>
              <a:rPr lang="ru-RU" dirty="0" smtClean="0"/>
              <a:t>5.Вызвать </a:t>
            </a:r>
            <a:r>
              <a:rPr lang="ru-RU" dirty="0"/>
              <a:t>фураж, фурор, фужер? </a:t>
            </a:r>
            <a:br>
              <a:rPr lang="ru-RU" dirty="0"/>
            </a:br>
            <a:r>
              <a:rPr lang="ru-RU" dirty="0" smtClean="0"/>
              <a:t>6.Чепуха </a:t>
            </a:r>
            <a:r>
              <a:rPr lang="ru-RU" dirty="0"/>
              <a:t>может быть на постном масле или на машинном масле?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7.Усвоить </a:t>
            </a:r>
            <a:r>
              <a:rPr lang="ru-RU" dirty="0"/>
              <a:t>с детства – это всосать с молоком матери или высосать из пальца? </a:t>
            </a:r>
            <a:br>
              <a:rPr lang="ru-RU" dirty="0"/>
            </a:br>
            <a:r>
              <a:rPr lang="ru-RU" dirty="0" smtClean="0"/>
              <a:t>8.Один </a:t>
            </a:r>
            <a:r>
              <a:rPr lang="ru-RU" dirty="0"/>
              <a:t>шаг – это дистанция от мала до велика или от великого до смешного? </a:t>
            </a:r>
            <a:br>
              <a:rPr lang="ru-RU" dirty="0"/>
            </a:br>
            <a:r>
              <a:rPr lang="ru-RU" dirty="0" smtClean="0"/>
              <a:t>9.Пахнет </a:t>
            </a:r>
            <a:r>
              <a:rPr lang="ru-RU" dirty="0"/>
              <a:t>жареным, тушёным, вареным? </a:t>
            </a:r>
            <a:br>
              <a:rPr lang="ru-RU" dirty="0"/>
            </a:br>
            <a:r>
              <a:rPr lang="ru-RU" dirty="0" smtClean="0"/>
              <a:t>10.Чем </a:t>
            </a:r>
            <a:r>
              <a:rPr lang="ru-RU" dirty="0"/>
              <a:t>Демьян угощал: щами, </a:t>
            </a:r>
            <a:r>
              <a:rPr lang="ru-RU" dirty="0" err="1"/>
              <a:t>сурпой</a:t>
            </a:r>
            <a:r>
              <a:rPr lang="ru-RU" dirty="0"/>
              <a:t>, ухой? </a:t>
            </a:r>
            <a:br>
              <a:rPr lang="ru-RU" dirty="0"/>
            </a:br>
            <a:r>
              <a:rPr lang="ru-RU" dirty="0" smtClean="0"/>
              <a:t>11.Чем </a:t>
            </a:r>
            <a:r>
              <a:rPr lang="ru-RU" dirty="0"/>
              <a:t>не заманишь: крендельком или колобком? </a:t>
            </a:r>
            <a:br>
              <a:rPr lang="ru-RU" dirty="0"/>
            </a:br>
            <a:r>
              <a:rPr lang="ru-RU" dirty="0" smtClean="0"/>
              <a:t>12.Тот</a:t>
            </a:r>
            <a:r>
              <a:rPr lang="ru-RU" dirty="0"/>
              <a:t>, кто платит деньги: заказывает музыку или танцы?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306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Фразеологическая скорлупка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1. Как называется болезненный нарост на кончике птичьего языка? </a:t>
            </a:r>
            <a:br>
              <a:rPr lang="ru-RU" dirty="0"/>
            </a:br>
            <a:r>
              <a:rPr lang="ru-RU" dirty="0"/>
              <a:t>2. Толочь воду в ступе – это танталовы муки или сизифов труд? </a:t>
            </a:r>
            <a:br>
              <a:rPr lang="ru-RU" dirty="0"/>
            </a:br>
            <a:r>
              <a:rPr lang="ru-RU" dirty="0"/>
              <a:t>3. Им не верит столица Российской </a:t>
            </a:r>
            <a:r>
              <a:rPr lang="ru-RU" dirty="0" smtClean="0"/>
              <a:t>Федерации.</a:t>
            </a:r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4. Животное, покрытое струпьями, способное испортить всё стадо. </a:t>
            </a:r>
            <a:br>
              <a:rPr lang="ru-RU" dirty="0"/>
            </a:br>
            <a:r>
              <a:rPr lang="ru-RU" dirty="0"/>
              <a:t>5. Назовите день недели после дождя. </a:t>
            </a:r>
            <a:br>
              <a:rPr lang="ru-RU" dirty="0"/>
            </a:br>
            <a:r>
              <a:rPr lang="ru-RU" dirty="0"/>
              <a:t>6. Мера веса для соли. </a:t>
            </a:r>
            <a:br>
              <a:rPr lang="ru-RU" dirty="0"/>
            </a:br>
            <a:r>
              <a:rPr lang="ru-RU" dirty="0"/>
              <a:t>7. Сверкали ли они, когда в одну из них попала стрела Париса? </a:t>
            </a:r>
            <a:br>
              <a:rPr lang="ru-RU" dirty="0"/>
            </a:br>
            <a:r>
              <a:rPr lang="ru-RU" dirty="0"/>
              <a:t>8. Назовите канцелярское фразеологическое животное. </a:t>
            </a:r>
          </a:p>
        </p:txBody>
      </p:sp>
    </p:spTree>
    <p:extLst>
      <p:ext uri="{BB962C8B-B14F-4D97-AF65-F5344CB8AC3E}">
        <p14:creationId xmlns:p14="http://schemas.microsoft.com/office/powerpoint/2010/main" val="283411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Фразеологический конструктор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1. а) принять сидячее положение </a:t>
            </a:r>
            <a:br>
              <a:rPr lang="ru-RU" dirty="0"/>
            </a:br>
            <a:r>
              <a:rPr lang="ru-RU" dirty="0"/>
              <a:t>б) предлог </a:t>
            </a:r>
            <a:br>
              <a:rPr lang="ru-RU" dirty="0"/>
            </a:br>
            <a:r>
              <a:rPr lang="ru-RU" dirty="0"/>
              <a:t>в) часть тела, соединяющая голову с туловищем </a:t>
            </a:r>
            <a:br>
              <a:rPr lang="ru-RU" dirty="0"/>
            </a:br>
            <a:r>
              <a:rPr lang="ru-RU" dirty="0"/>
              <a:t>2. а) предлог </a:t>
            </a:r>
            <a:br>
              <a:rPr lang="ru-RU" dirty="0"/>
            </a:br>
            <a:r>
              <a:rPr lang="ru-RU" dirty="0"/>
              <a:t>б) незначительный по весу </a:t>
            </a:r>
            <a:br>
              <a:rPr lang="ru-RU" dirty="0"/>
            </a:br>
            <a:r>
              <a:rPr lang="ru-RU" dirty="0"/>
              <a:t>в) центральный орган кровеносной системы </a:t>
            </a:r>
            <a:br>
              <a:rPr lang="ru-RU" dirty="0"/>
            </a:br>
            <a:r>
              <a:rPr lang="ru-RU" dirty="0"/>
              <a:t>3. а) принять сидячее положение </a:t>
            </a:r>
            <a:br>
              <a:rPr lang="ru-RU" dirty="0"/>
            </a:br>
            <a:r>
              <a:rPr lang="ru-RU" dirty="0"/>
              <a:t>б) предлог </a:t>
            </a:r>
            <a:br>
              <a:rPr lang="ru-RU" dirty="0"/>
            </a:br>
            <a:r>
              <a:rPr lang="ru-RU" dirty="0"/>
              <a:t>в) низкая резиновая обувь </a:t>
            </a:r>
            <a:br>
              <a:rPr lang="ru-RU" dirty="0"/>
            </a:br>
            <a:r>
              <a:rPr lang="ru-RU" dirty="0"/>
              <a:t>4. а) хлебобулочное изделие с дыркой посередине и шипящим на конце </a:t>
            </a:r>
            <a:br>
              <a:rPr lang="ru-RU" dirty="0"/>
            </a:br>
            <a:r>
              <a:rPr lang="ru-RU" dirty="0"/>
              <a:t>б) отрицательная частица </a:t>
            </a:r>
            <a:br>
              <a:rPr lang="ru-RU" dirty="0"/>
            </a:br>
            <a:r>
              <a:rPr lang="ru-RU" dirty="0"/>
              <a:t>в) завести в тупик или лабиринт (действие) </a:t>
            </a:r>
            <a:br>
              <a:rPr lang="ru-RU" dirty="0"/>
            </a:br>
            <a:r>
              <a:rPr lang="ru-RU" dirty="0"/>
              <a:t>5. а) действие, когда виноград жмут на вино </a:t>
            </a:r>
            <a:br>
              <a:rPr lang="ru-RU" dirty="0"/>
            </a:br>
            <a:r>
              <a:rPr lang="ru-RU" dirty="0"/>
              <a:t>б) жидкость H2O </a:t>
            </a:r>
            <a:br>
              <a:rPr lang="ru-RU" dirty="0"/>
            </a:br>
            <a:r>
              <a:rPr lang="ru-RU" dirty="0"/>
              <a:t>в) предлог </a:t>
            </a:r>
            <a:br>
              <a:rPr lang="ru-RU" dirty="0"/>
            </a:br>
            <a:r>
              <a:rPr lang="ru-RU" dirty="0"/>
              <a:t>г) на ней летала Баба – Яга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08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F0"/>
                </a:solidFill>
              </a:rPr>
              <a:t>Посёлок синонимов и антонимов.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Подберите слова – синонимы к фразеологизмам. </a:t>
            </a:r>
            <a:b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Бить баклуши – … , сломя голову - … , в час по чайной ложке - … , водить за нос - … , себе на уме - … , </a:t>
            </a:r>
            <a:b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43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Подберите к данным фразеологизмам фразеологические антонимы: </a:t>
            </a:r>
            <a:b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Кот наплакал - … , спустя рукава - … , как кошка с собакой - … , за словом в карман не полезет - … , от горшка два вершка - … . </a:t>
            </a:r>
            <a:b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7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Полянка отдыха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Этимология фразеологизма «Попасть впросак». Слово впросак произошло от слов «В» и «</a:t>
            </a:r>
            <a:r>
              <a:rPr lang="ru-RU" dirty="0" err="1"/>
              <a:t>Просак</a:t>
            </a:r>
            <a:r>
              <a:rPr lang="ru-RU" dirty="0"/>
              <a:t>». Так назывался станок для кручения верёвок. Попасть волосами в такой стан было очень неприятно. </a:t>
            </a:r>
            <a:br>
              <a:rPr lang="ru-RU" dirty="0"/>
            </a:br>
            <a:r>
              <a:rPr lang="ru-RU" dirty="0"/>
              <a:t>Этимология фразеологизма «Лясы точить». Слово «Лясы» означало точёные столбики для поддержки перил. Эта лёгкая и весёлая профессия для людей, вытачивающих эти столбики, любителей поговорить, поболтать во время работы. 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767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57</TotalTime>
  <Words>167</Words>
  <Application>Microsoft Office PowerPoint</Application>
  <PresentationFormat>Экран (4:3)</PresentationFormat>
  <Paragraphs>26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Кнопка</vt:lpstr>
      <vt:lpstr>Добро пожаловать! </vt:lpstr>
      <vt:lpstr>Зоопарк</vt:lpstr>
      <vt:lpstr>Вопрос- ответ</vt:lpstr>
      <vt:lpstr>Презентация PowerPoint</vt:lpstr>
      <vt:lpstr>Фразеологическая скорлупка</vt:lpstr>
      <vt:lpstr> Фразеологический конструктор</vt:lpstr>
      <vt:lpstr>Посёлок синонимов и антонимов. </vt:lpstr>
      <vt:lpstr>Презентация PowerPoint</vt:lpstr>
      <vt:lpstr>Полянка отдыха</vt:lpstr>
      <vt:lpstr>Определите профессию. </vt:lpstr>
      <vt:lpstr> Переправа. </vt:lpstr>
      <vt:lpstr> Музей фразеологизмов</vt:lpstr>
      <vt:lpstr>Закончите начатые пословицы</vt:lpstr>
      <vt:lpstr> Спасибо за работу!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«Добро пожаловать!»</dc:title>
  <dc:creator>1</dc:creator>
  <cp:lastModifiedBy>1</cp:lastModifiedBy>
  <cp:revision>6</cp:revision>
  <dcterms:created xsi:type="dcterms:W3CDTF">2015-03-04T17:10:21Z</dcterms:created>
  <dcterms:modified xsi:type="dcterms:W3CDTF">2015-03-04T18:08:44Z</dcterms:modified>
</cp:coreProperties>
</file>