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836712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21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21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стория </a:t>
            </a:r>
            <a:r>
              <a:rPr lang="ru-RU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21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создания сотового телефона</a:t>
            </a:r>
          </a:p>
        </p:txBody>
      </p:sp>
    </p:spTree>
    <p:extLst>
      <p:ext uri="{BB962C8B-B14F-4D97-AF65-F5344CB8AC3E}">
        <p14:creationId xmlns:p14="http://schemas.microsoft.com/office/powerpoint/2010/main" val="117610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издании 1960 года описывается простая </a:t>
            </a:r>
            <a:br>
              <a:rPr lang="ru-RU" dirty="0"/>
            </a:br>
            <a:r>
              <a:rPr lang="ru-RU" dirty="0"/>
              <a:t>радиостанция всего на трех транзисторах, которую можно носить на </a:t>
            </a:r>
            <a:r>
              <a:rPr lang="ru-RU" dirty="0" smtClean="0"/>
              <a:t>руке.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69" y="1340768"/>
            <a:ext cx="5893246" cy="51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8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26" y="476672"/>
            <a:ext cx="4095750" cy="509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1957 году Л.И. </a:t>
            </a:r>
            <a:r>
              <a:rPr lang="ru-RU" dirty="0" err="1"/>
              <a:t>Куприянович</a:t>
            </a:r>
            <a:r>
              <a:rPr lang="ru-RU" dirty="0"/>
              <a:t> получил авторское свидетельство на "</a:t>
            </a:r>
            <a:r>
              <a:rPr lang="ru-RU" dirty="0" err="1"/>
              <a:t>Радиофон</a:t>
            </a:r>
            <a:r>
              <a:rPr lang="ru-RU" dirty="0"/>
              <a:t>" - автоматический радиотелефон с прямым набором. Через автоматическую телефонную радиостанцию с этого аппарата можно было соединяться с любым абонентом телефонной сети в пределах действия передатчика "</a:t>
            </a:r>
            <a:r>
              <a:rPr lang="ru-RU" dirty="0" err="1"/>
              <a:t>Радиофона</a:t>
            </a:r>
            <a:r>
              <a:rPr lang="ru-RU" dirty="0"/>
              <a:t>". К тому времени был готов и первый действующий комплект аппаратуры, демонстрирующий принцип работы "</a:t>
            </a:r>
            <a:r>
              <a:rPr lang="ru-RU" dirty="0" err="1"/>
              <a:t>Радиофона</a:t>
            </a:r>
            <a:r>
              <a:rPr lang="ru-RU" dirty="0"/>
              <a:t>", названный изобретателем ЛК-1 (Леонид </a:t>
            </a:r>
            <a:r>
              <a:rPr lang="ru-RU" dirty="0" err="1"/>
              <a:t>Куприянович</a:t>
            </a:r>
            <a:r>
              <a:rPr lang="ru-RU" dirty="0"/>
              <a:t>, первый образец).</a:t>
            </a:r>
          </a:p>
        </p:txBody>
      </p:sp>
    </p:spTree>
    <p:extLst>
      <p:ext uri="{BB962C8B-B14F-4D97-AF65-F5344CB8AC3E}">
        <p14:creationId xmlns:p14="http://schemas.microsoft.com/office/powerpoint/2010/main" val="382819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42088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Модель мобильного телефона 1958 года вместе с источником питания весила всего 500 грамм.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34" y="548680"/>
            <a:ext cx="5126682" cy="59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3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13" y="1772816"/>
            <a:ext cx="5123259" cy="4464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3265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1959 году инженер </a:t>
            </a:r>
            <a:r>
              <a:rPr lang="ru-RU" dirty="0" err="1"/>
              <a:t>Христо</a:t>
            </a:r>
            <a:r>
              <a:rPr lang="ru-RU" dirty="0"/>
              <a:t> </a:t>
            </a:r>
            <a:r>
              <a:rPr lang="ru-RU" dirty="0" err="1"/>
              <a:t>Бачваров</a:t>
            </a:r>
            <a:r>
              <a:rPr lang="ru-RU" dirty="0"/>
              <a:t> взял патент в области мобильной радиотелефонии, а в 60-х годах создал мобильный телефон, концептуально сходный с </a:t>
            </a:r>
            <a:r>
              <a:rPr lang="ru-RU" dirty="0" err="1"/>
              <a:t>радиофоном</a:t>
            </a:r>
            <a:r>
              <a:rPr lang="ru-RU" dirty="0"/>
              <a:t> </a:t>
            </a:r>
            <a:r>
              <a:rPr lang="ru-RU" dirty="0" err="1"/>
              <a:t>Куприяновича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12015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Болгарии были созданы и первые промышленные образцы мобильника. Среди экспонатов болгарской экспозиции на выставке "Интероргтехника-66" были так называемые "автоматические радиотелефоны" РАТ-0,5 и АТРТ-0,5 которые позволяют "осуществлять радиосвязь на УКВ диапазоне с любым телефонным абонентом города, района и предприятия без специального приспособления к его телефонному аппарату".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56" y="2158990"/>
            <a:ext cx="3202088" cy="45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3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7" y="404663"/>
            <a:ext cx="8496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Первый сотовый телефон был произведен в 1983 году компанией </a:t>
            </a:r>
            <a:r>
              <a:rPr lang="ru-RU" sz="2000" b="1" dirty="0" err="1" smtClean="0"/>
              <a:t>Motorola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Называлась </a:t>
            </a:r>
            <a:r>
              <a:rPr lang="ru-RU" sz="2000" b="1" dirty="0"/>
              <a:t>эта модель </a:t>
            </a:r>
            <a:r>
              <a:rPr lang="ru-RU" sz="2000" b="1" dirty="0" err="1"/>
              <a:t>DynaTAC</a:t>
            </a:r>
            <a:r>
              <a:rPr lang="ru-RU" sz="2000" b="1" dirty="0"/>
              <a:t> </a:t>
            </a:r>
            <a:r>
              <a:rPr lang="ru-RU" sz="2000" b="1" dirty="0" smtClean="0"/>
              <a:t>8000X. </a:t>
            </a:r>
            <a:r>
              <a:rPr lang="ru-RU" sz="2000" b="1" dirty="0"/>
              <a:t> Вес телефона составлял 794 грамма, габариты - 33 * 4,4 * 8,9 см. Заряда батареи хватало на час разговоров, а в режиме ожидания на 8 часов. Дисплей был светодиодным. Хотя цена модели первого телефона составляла $3.995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48633"/>
            <a:ext cx="2940546" cy="4046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5707"/>
            <a:ext cx="5143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8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Мобильный телефон</a:t>
            </a:r>
            <a:r>
              <a:rPr lang="ru-RU" sz="3600" dirty="0"/>
              <a:t> – портативное устройство для передачи преимущественно голосовых сообщений посредством радиосвязи.</a:t>
            </a:r>
          </a:p>
          <a:p>
            <a:pPr algn="ctr"/>
            <a:r>
              <a:rPr lang="ru-RU" sz="3600" b="1" dirty="0"/>
              <a:t>Сотовый телефон</a:t>
            </a:r>
            <a:r>
              <a:rPr lang="ru-RU" sz="3600" dirty="0"/>
              <a:t> – телефон, работающий на определенных радиочастотах в сетях сотовой </a:t>
            </a:r>
            <a:r>
              <a:rPr lang="ru-RU" sz="3600" dirty="0" smtClean="0"/>
              <a:t>связи.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7285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1989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 вот, наконец кто-то понял, что важным параметром мобильного телефона является его портативность. Мало того, что сотовый </a:t>
            </a:r>
            <a:r>
              <a:rPr lang="ru-RU" sz="2400" dirty="0" err="1"/>
              <a:t>телефон</a:t>
            </a:r>
            <a:r>
              <a:rPr lang="ru-RU" sz="2400" b="1" dirty="0" err="1"/>
              <a:t>Motorola</a:t>
            </a:r>
            <a:r>
              <a:rPr lang="ru-RU" sz="2400" b="1" dirty="0"/>
              <a:t> </a:t>
            </a:r>
            <a:r>
              <a:rPr lang="ru-RU" sz="2400" b="1" dirty="0" err="1"/>
              <a:t>MicroTAC</a:t>
            </a:r>
            <a:r>
              <a:rPr lang="ru-RU" sz="2400" dirty="0"/>
              <a:t> получил много хвалебных отзывов о своем размере, но также восхвалялись его длительность автономной работы (около 75 минут) и "дешевая" стоимость (всего $ 2995).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2" y="3428999"/>
            <a:ext cx="5143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39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02635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1994 год</a:t>
            </a:r>
          </a:p>
          <a:p>
            <a:pPr algn="ctr"/>
            <a:r>
              <a:rPr lang="ru-RU" sz="2000" dirty="0"/>
              <a:t>     Хотя термин «</a:t>
            </a:r>
            <a:r>
              <a:rPr lang="ru-RU" sz="2000" dirty="0" err="1"/>
              <a:t>cмартфон</a:t>
            </a:r>
            <a:r>
              <a:rPr lang="ru-RU" sz="2000" dirty="0"/>
              <a:t>» в эти годы еще даже и не придумали, а вот первое упоминание о коммуникаторе появилось именно в 1994 году. Это был </a:t>
            </a:r>
            <a:r>
              <a:rPr lang="ru-RU" sz="2000" b="1" dirty="0"/>
              <a:t>IBM </a:t>
            </a:r>
            <a:r>
              <a:rPr lang="ru-RU" sz="2000" b="1" dirty="0" err="1"/>
              <a:t>Simon</a:t>
            </a:r>
            <a:r>
              <a:rPr lang="ru-RU" sz="2000" b="1" dirty="0"/>
              <a:t> </a:t>
            </a:r>
            <a:r>
              <a:rPr lang="ru-RU" sz="2000" b="1" dirty="0" err="1"/>
              <a:t>Personal</a:t>
            </a:r>
            <a:r>
              <a:rPr lang="ru-RU" sz="2000" b="1" dirty="0"/>
              <a:t> </a:t>
            </a:r>
            <a:r>
              <a:rPr lang="ru-RU" sz="2000" b="1" dirty="0" err="1"/>
              <a:t>Communicator</a:t>
            </a:r>
            <a:r>
              <a:rPr lang="ru-RU" sz="2000" b="1" dirty="0"/>
              <a:t> </a:t>
            </a:r>
            <a:r>
              <a:rPr lang="ru-RU" sz="2000" dirty="0"/>
              <a:t>по цене $ 1100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97" y="1892829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9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1995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657754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Повальным внедрением мобильной сотовой связи можно назвать 1995 год. Правда размеры девайсов того времени шокировали бы сегодняшнее поколение</a:t>
            </a:r>
            <a:r>
              <a:rPr lang="ru-RU" dirty="0" smtClean="0"/>
              <a:t>.</a:t>
            </a:r>
            <a:r>
              <a:rPr lang="ru-RU" dirty="0"/>
              <a:t>  С виду раритет слегка напоминает беспроводный телефон нынешнего времени. Даже тот небольшой функционал, который разработчики  внедряли в сотовые телефоны начала 90-х, не смог бы поместиться в корпуса </a:t>
            </a:r>
            <a:r>
              <a:rPr lang="ru-RU" dirty="0" err="1"/>
              <a:t>мобилок</a:t>
            </a:r>
            <a:r>
              <a:rPr lang="ru-RU" dirty="0"/>
              <a:t> нашего времени. Причина тому и низкий уровень технологий элементной базы, и отсутствие густой сети базовых станций сотовых операторов. Поэтому была необходимость использовать повышенную мощность передающих модулей и соответственно увеличенных антенн, для уверенной связи.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80373"/>
            <a:ext cx="4680520" cy="35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Обычно об истории создания мобильного телефона рассказывают примерно так.3 апреля 1973 года глава подразделения мобильной связи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Motorola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Мартин Купер, прогуливаясь по центру Манхеттена, решил позвонить по мобильнику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Однако, Мартин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Купер был не первым в истории человеком, позвонившим по мобильному телефону. И даже не вторым.</a:t>
            </a:r>
          </a:p>
        </p:txBody>
      </p:sp>
    </p:spTree>
    <p:extLst>
      <p:ext uri="{BB962C8B-B14F-4D97-AF65-F5344CB8AC3E}">
        <p14:creationId xmlns:p14="http://schemas.microsoft.com/office/powerpoint/2010/main" val="1345827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1996 год</a:t>
            </a:r>
          </a:p>
          <a:p>
            <a:r>
              <a:rPr lang="ru-RU" dirty="0"/>
              <a:t>     Спустя год, в 1996, мобильные телефоны </a:t>
            </a:r>
            <a:r>
              <a:rPr lang="ru-RU" dirty="0" smtClean="0"/>
              <a:t>немного усовершенствовались </a:t>
            </a:r>
            <a:r>
              <a:rPr lang="ru-RU" dirty="0"/>
              <a:t>и стали выглядеть более симпатичнее. Да и длина антенны существенно сократилась. На рисунке ниже показан сотовый телефон </a:t>
            </a:r>
            <a:r>
              <a:rPr lang="ru-RU" dirty="0" err="1"/>
              <a:t>Nokia</a:t>
            </a:r>
            <a:r>
              <a:rPr lang="ru-RU" dirty="0"/>
              <a:t> 9000, который был одним из самых популярных телефонов того времени.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75" y="2348880"/>
            <a:ext cx="6295865" cy="353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0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1997 год</a:t>
            </a:r>
          </a:p>
          <a:p>
            <a:r>
              <a:rPr lang="ru-RU" dirty="0"/>
              <a:t>     1997 год выделяется нововведением: разработчики стали устанавливать внутренние антенны в мобильные телефоны, что явно улучшило внешний вид сотовых девайсов.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49813"/>
            <a:ext cx="6012780" cy="49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25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1999 год</a:t>
            </a:r>
          </a:p>
          <a:p>
            <a:r>
              <a:rPr lang="ru-RU" dirty="0"/>
              <a:t>    </a:t>
            </a:r>
          </a:p>
          <a:p>
            <a:r>
              <a:rPr lang="ru-RU" dirty="0"/>
              <a:t>В 1999 году мобильным телефонам стали придавать более компактный вид. На фото ниже показан телефон </a:t>
            </a:r>
            <a:r>
              <a:rPr lang="ru-RU" dirty="0" err="1"/>
              <a:t>Nokia</a:t>
            </a:r>
            <a:r>
              <a:rPr lang="ru-RU" dirty="0"/>
              <a:t> 3210, имеющий строгий дизайн, внутреннюю антенну и улучшенную графику. Все это заметно выделяет этот телефон на фоне предыдущих моделей сотовых телефонов.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0" y="2564904"/>
            <a:ext cx="7151292" cy="37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08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3769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2000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071" y="620688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этом году мир увидел </a:t>
            </a:r>
            <a:r>
              <a:rPr lang="ru-RU" b="1" dirty="0"/>
              <a:t>первый сенсорный телефон</a:t>
            </a:r>
            <a:r>
              <a:rPr lang="ru-RU" dirty="0"/>
              <a:t>. Хотя это и не передовые технологии, какие доступны сегодня, но для того времени это был огромный трамплин для начала внедрения новейших, перспективных технологий. На снимке показан мобильный телефон </a:t>
            </a:r>
            <a:r>
              <a:rPr lang="ru-RU" dirty="0" err="1"/>
              <a:t>Motorola</a:t>
            </a:r>
            <a:r>
              <a:rPr lang="ru-RU" dirty="0"/>
              <a:t>, который снабжен черно-белым сенсорным экраном. Использование сенсора заметно упростило пользователю доступ к различным функциям устройства.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547348" cy="26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34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2001 год</a:t>
            </a:r>
          </a:p>
          <a:p>
            <a:r>
              <a:rPr lang="ru-RU" dirty="0"/>
              <a:t>     2001 год стал годом рождения первого в мире </a:t>
            </a:r>
            <a:r>
              <a:rPr lang="ru-RU" b="1" dirty="0"/>
              <a:t>сотового телефона с монохроматическим дисплеем</a:t>
            </a:r>
            <a:r>
              <a:rPr lang="ru-RU" dirty="0"/>
              <a:t>. Как альтернативу скучным, черно-серым дисплеям, разработчики предложили пользователям </a:t>
            </a:r>
            <a:r>
              <a:rPr lang="ru-RU" b="1" dirty="0"/>
              <a:t>дисплеи с цветной подсветкой</a:t>
            </a:r>
            <a:r>
              <a:rPr lang="ru-RU" dirty="0"/>
              <a:t>. На изображении показан </a:t>
            </a:r>
            <a:r>
              <a:rPr lang="ru-RU" dirty="0" err="1"/>
              <a:t>Nokia</a:t>
            </a:r>
            <a:r>
              <a:rPr lang="ru-RU" dirty="0"/>
              <a:t> 8250, один из первых телефонов, оборудованный цветным монохроматическим дисплеем. Например, голубой фон подсветки дисплея вместе с компактным дизайном сделали этот телефон желаемой моделью для многих людей того времени.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29" y="2712988"/>
            <a:ext cx="52387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49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2002 год</a:t>
            </a:r>
          </a:p>
          <a:p>
            <a:r>
              <a:rPr lang="ru-RU" dirty="0"/>
              <a:t>     В 2002 году высокие технологии свершили гигантские, переломные события в истории мобильных телефонов:</a:t>
            </a:r>
          </a:p>
          <a:p>
            <a:r>
              <a:rPr lang="ru-RU" dirty="0"/>
              <a:t> в мобильных телефонах появился большой полноцветный дисплей. </a:t>
            </a:r>
          </a:p>
          <a:p>
            <a:r>
              <a:rPr lang="ru-RU" dirty="0"/>
              <a:t>интеграция видеокамер в мобильные телефоны. 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2564904"/>
            <a:ext cx="4857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06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2003 год</a:t>
            </a:r>
          </a:p>
          <a:p>
            <a:r>
              <a:rPr lang="ru-RU" dirty="0"/>
              <a:t>     В 2003 году </a:t>
            </a:r>
            <a:r>
              <a:rPr lang="ru-RU" b="1" dirty="0"/>
              <a:t>появились телефоны-раскладушки</a:t>
            </a:r>
            <a:r>
              <a:rPr lang="ru-RU" dirty="0" smtClean="0"/>
              <a:t>.</a:t>
            </a:r>
          </a:p>
          <a:p>
            <a:r>
              <a:rPr lang="ru-RU" dirty="0"/>
              <a:t>Эта модель имеет небольшой наружный экран, с помощью которого можно было видеть входящие звонки и текстовые сообщения, и большой внутренний экран для пользователя, чтобы набирать сообщения и выполнять другие функции телефона.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6048672" cy="33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17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2004 год</a:t>
            </a:r>
          </a:p>
          <a:p>
            <a:r>
              <a:rPr lang="ru-RU" dirty="0" smtClean="0"/>
              <a:t>     Во время</a:t>
            </a:r>
            <a:r>
              <a:rPr lang="ru-RU" b="1" dirty="0" smtClean="0"/>
              <a:t> развития мобильных телефонов</a:t>
            </a:r>
            <a:r>
              <a:rPr lang="ru-RU" dirty="0" smtClean="0"/>
              <a:t> у производителей шла гонка по созданию самых миниатюрных телефонов. Самые малогабаритные телефоны были очень дороги и приобрести их мог не каждый.</a:t>
            </a:r>
          </a:p>
          <a:p>
            <a:r>
              <a:rPr lang="ru-RU" dirty="0"/>
              <a:t>Так вот, 2004 год преподнес нам сюрприз, в виде одного из самых тонких мобильных телефонов того времени, созданный компанией </a:t>
            </a:r>
            <a:r>
              <a:rPr lang="ru-RU" dirty="0" err="1"/>
              <a:t>Motorola</a:t>
            </a:r>
            <a:r>
              <a:rPr lang="ru-RU" dirty="0"/>
              <a:t>. На фото ниже показан мобильный телефон </a:t>
            </a:r>
            <a:r>
              <a:rPr lang="ru-RU" dirty="0" err="1"/>
              <a:t>Motorola</a:t>
            </a:r>
            <a:r>
              <a:rPr lang="ru-RU" dirty="0"/>
              <a:t> V3, который был лучшим в своем классе, имел потрясающий внешний вид, тонкие формы, двойной экран, VGA камеру и много других функциональных особенностей.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80906"/>
            <a:ext cx="4491583" cy="39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7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2005 год</a:t>
            </a:r>
          </a:p>
          <a:p>
            <a:r>
              <a:rPr lang="ru-RU" dirty="0"/>
              <a:t>     В 2005 году компания </a:t>
            </a:r>
            <a:r>
              <a:rPr lang="ru-RU" dirty="0" err="1"/>
              <a:t>Sony</a:t>
            </a:r>
            <a:r>
              <a:rPr lang="ru-RU" dirty="0"/>
              <a:t> представила первый в мире </a:t>
            </a:r>
            <a:r>
              <a:rPr lang="ru-RU" dirty="0" err="1"/>
              <a:t>Walkman</a:t>
            </a:r>
            <a:r>
              <a:rPr lang="ru-RU" dirty="0"/>
              <a:t>-телефон. И действительно, мобильный телефон </a:t>
            </a:r>
            <a:r>
              <a:rPr lang="ru-RU" dirty="0" err="1"/>
              <a:t>Sony</a:t>
            </a:r>
            <a:r>
              <a:rPr lang="ru-RU" dirty="0"/>
              <a:t> W800i был удивительным аппаратом в своем роде и был разработан для меломанов. Девайс отличался прекрасным воспроизведением музыкальных композиций и имел отдельные кнопки для управления </a:t>
            </a:r>
            <a:r>
              <a:rPr lang="ru-RU" dirty="0" smtClean="0"/>
              <a:t>проигрывателем.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24" y="2386541"/>
            <a:ext cx="3460743" cy="41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64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2007 год</a:t>
            </a:r>
          </a:p>
          <a:p>
            <a:r>
              <a:rPr lang="ru-RU" dirty="0"/>
              <a:t>     В 2007, компания </a:t>
            </a:r>
            <a:r>
              <a:rPr lang="ru-RU" dirty="0" err="1"/>
              <a:t>Apple</a:t>
            </a:r>
            <a:r>
              <a:rPr lang="ru-RU" dirty="0"/>
              <a:t> </a:t>
            </a:r>
            <a:r>
              <a:rPr lang="ru-RU" dirty="0" err="1"/>
              <a:t>Inc</a:t>
            </a:r>
            <a:r>
              <a:rPr lang="ru-RU" dirty="0"/>
              <a:t> представила миру первый </a:t>
            </a:r>
            <a:r>
              <a:rPr lang="ru-RU" dirty="0" err="1"/>
              <a:t>iPhone</a:t>
            </a:r>
            <a:r>
              <a:rPr lang="ru-RU" dirty="0"/>
              <a:t>, который стал первым в мире смартфоном с сенсорным экраном, использующим передовые технологии. Также он стал первый телефоном с установленной операционной системой IOS, которая позволила работать в телефоне различным приложениям. С этого момента </a:t>
            </a:r>
            <a:r>
              <a:rPr lang="ru-RU" dirty="0" err="1"/>
              <a:t>iPhone</a:t>
            </a:r>
            <a:r>
              <a:rPr lang="ru-RU" dirty="0"/>
              <a:t> стал источником гордости и имиджа для их владельцев.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040560" cy="42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863379" cy="4450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404664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Человека на снимке из журнала "Наука и жизнь" звали Леонид Иванович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Куприянович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и именно он оказался человеком, сделавшим звонок по мобильному телефону за 15 лет раньше Купера. </a:t>
            </a:r>
          </a:p>
        </p:txBody>
      </p:sp>
    </p:spTree>
    <p:extLst>
      <p:ext uri="{BB962C8B-B14F-4D97-AF65-F5344CB8AC3E}">
        <p14:creationId xmlns:p14="http://schemas.microsoft.com/office/powerpoint/2010/main" val="1222112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2008 год</a:t>
            </a:r>
          </a:p>
          <a:p>
            <a:r>
              <a:rPr lang="ru-RU" dirty="0"/>
              <a:t>     В 2008 году появилась необходимость иметь под руками телефон с полноценной клавиатурой и при этом с не очень маленьким экраном. На помощь пришли слайдеры. Например, у флагмана того времени, смартфона-слайдера HTC G1, полная QWERTY-клавиатура пряталась под его большим экраном. Сам HTC G1 работал под управлением </a:t>
            </a:r>
            <a:r>
              <a:rPr lang="ru-RU" dirty="0" err="1"/>
              <a:t>Android</a:t>
            </a:r>
            <a:r>
              <a:rPr lang="ru-RU" dirty="0"/>
              <a:t> OS.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5238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69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2012 год</a:t>
            </a:r>
          </a:p>
          <a:p>
            <a:r>
              <a:rPr lang="ru-RU" dirty="0"/>
              <a:t>     В 2012 году появилась </a:t>
            </a:r>
            <a:r>
              <a:rPr lang="ru-RU" dirty="0" err="1"/>
              <a:t>Nokia</a:t>
            </a:r>
            <a:r>
              <a:rPr lang="ru-RU" dirty="0"/>
              <a:t> </a:t>
            </a:r>
            <a:r>
              <a:rPr lang="ru-RU" dirty="0" err="1"/>
              <a:t>Lumia</a:t>
            </a:r>
            <a:r>
              <a:rPr lang="ru-RU" dirty="0"/>
              <a:t> 800, которая работает на операционной системе </a:t>
            </a:r>
            <a:r>
              <a:rPr lang="ru-RU" dirty="0" err="1"/>
              <a:t>Windows</a:t>
            </a:r>
            <a:r>
              <a:rPr lang="ru-RU" dirty="0"/>
              <a:t> 7 </a:t>
            </a:r>
            <a:r>
              <a:rPr lang="ru-RU" dirty="0" err="1"/>
              <a:t>Mobile</a:t>
            </a:r>
            <a:r>
              <a:rPr lang="ru-RU" dirty="0"/>
              <a:t> </a:t>
            </a:r>
            <a:r>
              <a:rPr lang="ru-RU" dirty="0" err="1"/>
              <a:t>Edition</a:t>
            </a:r>
            <a:r>
              <a:rPr lang="ru-RU" dirty="0"/>
              <a:t> OS.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466850"/>
            <a:ext cx="6624736" cy="49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31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Каждый год нам предоставляют все новые и новые модели телефонов. А их возможности стают все более сложными и функциональными. И кто знает, что ждет нас в следующем году. Чем еще порадуют нас производители мобильных устройств? За погоней на новые модели мобильных телефонов мы забываем их первоначальное предназначение – голосовое общение между абонентами. </a:t>
            </a:r>
          </a:p>
        </p:txBody>
      </p:sp>
    </p:spTree>
    <p:extLst>
      <p:ext uri="{BB962C8B-B14F-4D97-AF65-F5344CB8AC3E}">
        <p14:creationId xmlns:p14="http://schemas.microsoft.com/office/powerpoint/2010/main" val="6902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опытки </a:t>
            </a:r>
            <a:r>
              <a:rPr lang="ru-RU" dirty="0"/>
              <a:t>придать телефону мобильность появились вскоре после возникновения</a:t>
            </a:r>
            <a:r>
              <a:rPr lang="ru-RU" dirty="0" smtClean="0"/>
              <a:t>.</a:t>
            </a:r>
          </a:p>
          <a:p>
            <a:r>
              <a:rPr lang="ru-RU" dirty="0"/>
              <a:t>Обеспечить подлинную мобильность телефонной связи стало возможно лишь после появления радиосвязи в УКВ диапазоне. К 30-м годам появились передатчики, которые человек мог без особого труда носить на спине или держать в </a:t>
            </a:r>
            <a:r>
              <a:rPr lang="ru-RU" dirty="0" smtClean="0"/>
              <a:t>руках.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48863"/>
            <a:ext cx="2945482" cy="49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2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 время Великой Отечественной советский ученый и изобретатель Георгий Ильич </a:t>
            </a:r>
            <a:r>
              <a:rPr lang="ru-RU" dirty="0" err="1"/>
              <a:t>Бабат</a:t>
            </a:r>
            <a:r>
              <a:rPr lang="ru-RU" dirty="0"/>
              <a:t> в блокадном Ленинграде предложил так называемый "</a:t>
            </a:r>
            <a:r>
              <a:rPr lang="ru-RU" dirty="0" err="1"/>
              <a:t>монофон</a:t>
            </a:r>
            <a:r>
              <a:rPr lang="ru-RU" dirty="0"/>
              <a:t>" - автоматический радиотелефон, работающий в сантиметровом </a:t>
            </a:r>
            <a:r>
              <a:rPr lang="ru-RU" dirty="0" err="1"/>
              <a:t>дипазоне</a:t>
            </a:r>
            <a:r>
              <a:rPr lang="ru-RU" dirty="0"/>
              <a:t> 1000-2000 МГц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950802" cy="4341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988840"/>
            <a:ext cx="42124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"Он весит не больше, чем пленочный аппарат "лейка"" - писал Г. </a:t>
            </a:r>
            <a:r>
              <a:rPr lang="ru-RU" dirty="0" err="1" smtClean="0"/>
              <a:t>Бабат</a:t>
            </a:r>
            <a:r>
              <a:rPr lang="ru-RU" dirty="0" smtClean="0"/>
              <a:t>. </a:t>
            </a:r>
            <a:r>
              <a:rPr lang="ru-RU" dirty="0"/>
              <a:t>"Где бы ни находился абонент - дома, в гостях или на работе, в фойе театра, на трибуне стадиона, наблюдая состязания - всюду он может включить свой индивидуальный </a:t>
            </a:r>
            <a:r>
              <a:rPr lang="ru-RU" dirty="0" err="1"/>
              <a:t>монофон</a:t>
            </a:r>
            <a:r>
              <a:rPr lang="ru-RU" dirty="0"/>
              <a:t> в одно из многочисленных окончаний разветвлений волновой сети. К одному окончанию могут </a:t>
            </a:r>
            <a:r>
              <a:rPr lang="ru-RU" dirty="0" smtClean="0"/>
              <a:t>подключиться </a:t>
            </a:r>
            <a:r>
              <a:rPr lang="ru-RU" dirty="0"/>
              <a:t>несколько абонентов, и сколько бы их ни было, они не помешают друг другу".</a:t>
            </a:r>
          </a:p>
        </p:txBody>
      </p:sp>
    </p:spTree>
    <p:extLst>
      <p:ext uri="{BB962C8B-B14F-4D97-AF65-F5344CB8AC3E}">
        <p14:creationId xmlns:p14="http://schemas.microsoft.com/office/powerpoint/2010/main" val="48147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декабре 1947 года сотрудники американской фирмы </a:t>
            </a:r>
            <a:r>
              <a:rPr lang="ru-RU" sz="2800" dirty="0" err="1"/>
              <a:t>Bell</a:t>
            </a:r>
            <a:r>
              <a:rPr lang="ru-RU" sz="2800" dirty="0"/>
              <a:t> Дуглас Ринг и Рей Янг предложили принцип шестиугольных ячеек для мобильной телефонии. Это произошло как раз в разгар активных попыток создать телефон, с помощью которого можно звонить из автомобиля. Первый такой сервис был запущен в 1946 году в городе Сент-Луис компания AT&amp;T </a:t>
            </a:r>
            <a:r>
              <a:rPr lang="ru-RU" sz="2800" dirty="0" err="1"/>
              <a:t>Bell</a:t>
            </a:r>
            <a:r>
              <a:rPr lang="ru-RU" sz="2800" dirty="0"/>
              <a:t> </a:t>
            </a:r>
            <a:r>
              <a:rPr lang="ru-RU" sz="2800" dirty="0" err="1"/>
              <a:t>Laboratories</a:t>
            </a:r>
            <a:r>
              <a:rPr lang="ru-RU" sz="2800" dirty="0"/>
              <a:t>, а в 1947 году была запущена система с промежуточными станциями вдоль шоссе, позволявшая звонить из автомобиля на пути из Нью-Йорка в Бостон. Однако из-за несовершенства и дороговизны эти системы не были коммерчески успешными.</a:t>
            </a:r>
          </a:p>
        </p:txBody>
      </p:sp>
    </p:spTree>
    <p:extLst>
      <p:ext uri="{BB962C8B-B14F-4D97-AF65-F5344CB8AC3E}">
        <p14:creationId xmlns:p14="http://schemas.microsoft.com/office/powerpoint/2010/main" val="204851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3"/>
          <a:stretch/>
        </p:blipFill>
        <p:spPr>
          <a:xfrm>
            <a:off x="3491880" y="2939927"/>
            <a:ext cx="5533206" cy="3754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629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Тем не менее, как было отмечено в том же 1946 году в журнале "Наука и жизнь", № 10, отечественные инженеры Г. Шапиро и </a:t>
            </a:r>
            <a:r>
              <a:rPr lang="ru-RU" sz="2400" dirty="0" err="1"/>
              <a:t>И</a:t>
            </a:r>
            <a:r>
              <a:rPr lang="ru-RU" sz="2400" dirty="0"/>
              <a:t>. Захарченко разработали систему телефонной связи из движущегося автомобиля с городской сетью, мобильный аппарат которой имел мощность всего в 1 ватт и умещался под щитком приборов. Питание было от автомобильного аккумулятора.</a:t>
            </a:r>
          </a:p>
        </p:txBody>
      </p:sp>
    </p:spTree>
    <p:extLst>
      <p:ext uri="{BB962C8B-B14F-4D97-AF65-F5344CB8AC3E}">
        <p14:creationId xmlns:p14="http://schemas.microsoft.com/office/powerpoint/2010/main" val="258495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04" y="2206311"/>
            <a:ext cx="3845396" cy="4651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США первым попытался сделать невозможное изобретатель </a:t>
            </a:r>
            <a:r>
              <a:rPr lang="ru-RU" dirty="0" err="1"/>
              <a:t>Алфред</a:t>
            </a:r>
            <a:r>
              <a:rPr lang="ru-RU" dirty="0"/>
              <a:t> Гросс. Он с 1939 года увлекался созданием портативных раций, которые десятилетия спустя получили название "</a:t>
            </a:r>
            <a:r>
              <a:rPr lang="ru-RU" dirty="0" err="1"/>
              <a:t>уоки</a:t>
            </a:r>
            <a:r>
              <a:rPr lang="ru-RU" dirty="0"/>
              <a:t>-токи". В 1949 году он создал прибор на базе портативной рации, который назвался "беспроводным дистанционным телефоном". Прибор можно было носить с собой, и он подавал владельцу сигнал подойти к телефону. Считается, что это был первый простейший пейджер.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362358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Гросс даже внедрил его в одной из больниц в Нью-Йорке, но телефонные компании не проявили интереса к этой новинке, как и к другим его идеям в этом направлении. Так Америка потеряла шанс стать родиной первого практически действующего мобильного телефона.</a:t>
            </a:r>
          </a:p>
        </p:txBody>
      </p:sp>
    </p:spTree>
    <p:extLst>
      <p:ext uri="{BB962C8B-B14F-4D97-AF65-F5344CB8AC3E}">
        <p14:creationId xmlns:p14="http://schemas.microsoft.com/office/powerpoint/2010/main" val="77355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4" y="6761"/>
            <a:ext cx="6000750" cy="4600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188640"/>
            <a:ext cx="27363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1957 году </a:t>
            </a:r>
            <a:r>
              <a:rPr lang="ru-RU" dirty="0" err="1"/>
              <a:t>Куприянович</a:t>
            </a:r>
            <a:r>
              <a:rPr lang="ru-RU" dirty="0"/>
              <a:t> демонстрирует еще более удивительную вещь - рацию размером со спичечный коробок и весом всего 50 грамм, которая может работать без смены питания 50 часов и обеспечивает связь на дальности двух километров - вполне под стать продукции 21 века, которую можно видеть на витринах нынешних салонов связи</a:t>
            </a:r>
          </a:p>
        </p:txBody>
      </p:sp>
    </p:spTree>
    <p:extLst>
      <p:ext uri="{BB962C8B-B14F-4D97-AF65-F5344CB8AC3E}">
        <p14:creationId xmlns:p14="http://schemas.microsoft.com/office/powerpoint/2010/main" val="328585124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</TotalTime>
  <Words>886</Words>
  <Application>Microsoft Office PowerPoint</Application>
  <PresentationFormat>Экран (4:3)</PresentationFormat>
  <Paragraphs>58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7</cp:revision>
  <dcterms:created xsi:type="dcterms:W3CDTF">2015-11-26T10:09:14Z</dcterms:created>
  <dcterms:modified xsi:type="dcterms:W3CDTF">2015-11-26T13:17:35Z</dcterms:modified>
</cp:coreProperties>
</file>