
<file path=[Content_Types].xml><?xml version="1.0" encoding="utf-8"?>
<Types xmlns="http://schemas.openxmlformats.org/package/2006/content-types">
  <Default Extension="bin" ContentType="application/vnd.ms-office.activeX"/>
  <Default Extension="png" ContentType="application/octet-stream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6" r:id="rId2"/>
    <p:sldId id="262" r:id="rId3"/>
    <p:sldId id="270" r:id="rId4"/>
    <p:sldId id="269" r:id="rId5"/>
    <p:sldId id="268" r:id="rId6"/>
    <p:sldId id="267" r:id="rId7"/>
    <p:sldId id="266" r:id="rId8"/>
    <p:sldId id="265" r:id="rId9"/>
    <p:sldId id="264" r:id="rId10"/>
    <p:sldId id="263" r:id="rId11"/>
    <p:sldId id="257" r:id="rId12"/>
    <p:sldId id="260" r:id="rId13"/>
    <p:sldId id="261" r:id="rId14"/>
    <p:sldId id="25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4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96D92C-A892-4006-9BF6-436864229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369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19DAE-230D-42D3-8FB9-D9CD59A8DC7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ru-RU" dirty="0" smtClean="0"/>
              <a:t>Версия </a:t>
            </a:r>
            <a:r>
              <a:rPr lang="ru-RU" smtClean="0"/>
              <a:t>от 25.02.2011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7A5C4-ECB2-46EB-9C73-4DA99258E2A2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90243-CAF2-47A5-8A54-1528756E13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0C37D-E9E1-41A5-AF3D-263655B413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B19A9-B480-4EB6-8B9A-1A931A67E5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62CBD-FB3C-43AE-BD81-2A6C137783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60C6E-8065-47D0-A359-8E59EF69E0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2BAEF-FF2A-4C11-A7B1-7A81EB9CFF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65CD7-6A39-4C38-8126-85FD39F8AB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3095D-D974-4023-AACF-3D6B7C417B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C94261-1827-47E1-B223-17471ACCC6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05FBA-37DA-4E16-9FC6-EB11309886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801F-EB15-4981-88BC-30CC5FCF85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25398559-D33E-404D-BBEB-582EDD1FD5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628650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028" name="Out_Zd"/>
          <p:cNvSpPr txBox="1">
            <a:spLocks noChangeArrowheads="1"/>
          </p:cNvSpPr>
          <p:nvPr/>
        </p:nvSpPr>
        <p:spPr bwMode="auto">
          <a:xfrm>
            <a:off x="1835150" y="64357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29" name="Out_Tim"/>
          <p:cNvSpPr txBox="1">
            <a:spLocks noChangeArrowheads="1"/>
          </p:cNvSpPr>
          <p:nvPr/>
        </p:nvSpPr>
        <p:spPr bwMode="auto">
          <a:xfrm>
            <a:off x="8053388" y="6435725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30" name="Tx_Zd"/>
          <p:cNvSpPr txBox="1">
            <a:spLocks noChangeArrowheads="1"/>
          </p:cNvSpPr>
          <p:nvPr/>
        </p:nvSpPr>
        <p:spPr bwMode="auto">
          <a:xfrm>
            <a:off x="539750" y="64912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31" name="Tx_Tim"/>
          <p:cNvSpPr txBox="1">
            <a:spLocks noChangeArrowheads="1"/>
          </p:cNvSpPr>
          <p:nvPr/>
        </p:nvSpPr>
        <p:spPr bwMode="auto">
          <a:xfrm>
            <a:off x="6227763" y="64912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1032" name="Tx_min"/>
          <p:cNvSpPr txBox="1">
            <a:spLocks noChangeArrowheads="1"/>
          </p:cNvSpPr>
          <p:nvPr/>
        </p:nvSpPr>
        <p:spPr bwMode="auto">
          <a:xfrm>
            <a:off x="8629650" y="6491288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sp>
        <p:nvSpPr>
          <p:cNvPr id="3083" name="Rectangle 11">
            <a:hlinkClick r:id="" action="ppaction://macro?name=dd"/>
          </p:cNvPr>
          <p:cNvSpPr>
            <a:spLocks noChangeArrowheads="1"/>
          </p:cNvSpPr>
          <p:nvPr/>
        </p:nvSpPr>
        <p:spPr bwMode="auto">
          <a:xfrm>
            <a:off x="684213" y="17780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8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</a:t>
            </a: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1544083" y="2996952"/>
            <a:ext cx="6400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3200" dirty="0" smtClean="0"/>
              <a:t>А-6. СИНТАКСИЧЕСКИЕ НОРМЫ.</a:t>
            </a:r>
            <a:br>
              <a:rPr lang="ru-RU" sz="3200" dirty="0" smtClean="0"/>
            </a:br>
            <a:r>
              <a:rPr lang="ru-RU" sz="3200" dirty="0" smtClean="0"/>
              <a:t>Грамматическая синонимия.</a:t>
            </a:r>
            <a:br>
              <a:rPr lang="ru-RU" sz="3200" dirty="0" smtClean="0"/>
            </a:br>
            <a:r>
              <a:rPr lang="ru-RU" sz="3200" dirty="0" smtClean="0"/>
              <a:t>              </a:t>
            </a:r>
            <a:r>
              <a:rPr lang="ru-RU" sz="2400" dirty="0" smtClean="0"/>
              <a:t>Русский </a:t>
            </a:r>
            <a:r>
              <a:rPr lang="ru-RU" sz="2400" dirty="0"/>
              <a:t>язык </a:t>
            </a:r>
          </a:p>
          <a:p>
            <a:r>
              <a:rPr lang="ru-RU" sz="2400" dirty="0" smtClean="0"/>
              <a:t>                   Подготовка </a:t>
            </a:r>
            <a:r>
              <a:rPr lang="ru-RU" sz="2400" dirty="0"/>
              <a:t>к ЕГЭ</a:t>
            </a:r>
          </a:p>
          <a:p>
            <a:r>
              <a:rPr lang="ru-RU" sz="2400" dirty="0" smtClean="0"/>
              <a:t>                   Шалагинова </a:t>
            </a:r>
            <a:r>
              <a:rPr lang="ru-RU" sz="2400" dirty="0"/>
              <a:t>Анжела Юрьевна</a:t>
            </a:r>
          </a:p>
          <a:p>
            <a:pPr marL="342900" indent="-342900" algn="ctr">
              <a:spcBef>
                <a:spcPct val="20000"/>
              </a:spcBef>
            </a:pPr>
            <a:endParaRPr lang="ru-RU" sz="3200" dirty="0">
              <a:latin typeface="Arial" charset="0"/>
            </a:endParaRPr>
          </a:p>
        </p:txBody>
      </p:sp>
      <p:grpSp>
        <p:nvGrpSpPr>
          <p:cNvPr id="1036" name="Group 20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038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1048" name="Freeform 22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Freeform 2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Freeform 24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Freeform 25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Freeform 26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Freeform 27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9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041" name="Freeform 30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31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3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33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Freeform 34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35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36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0" name="Rectangle 37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7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427788"/>
            <a:ext cx="2159000" cy="3381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28" name="TextBox1" r:id="rId3" imgW="2952720" imgH="285840"/>
        </mc:Choice>
        <mc:Fallback>
          <p:control name="TextBox1" r:id="rId3" imgW="295272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92450" y="5445125"/>
                  <a:ext cx="2952750" cy="288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9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/>
              <a:t>В каком предложении придаточную часть сложнопод­чинённого предложения нельзя заменить обособленным опреде­лением, выраженным причастным оборотом?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092201" y="2120900"/>
            <a:ext cx="7944296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Впервые я увидел памятник Н.В. Гоголю в окружении экскурсантов, которые с весёлым гомоном разглядывали фигурки на барельефе.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43013" y="3282950"/>
            <a:ext cx="779348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dirty="0"/>
              <a:t>Среди работ Троице-Сергиевского цикла К.Ф. </a:t>
            </a:r>
            <a:r>
              <a:rPr lang="ru-RU" dirty="0" err="1"/>
              <a:t>Юона</a:t>
            </a:r>
            <a:r>
              <a:rPr lang="ru-RU" dirty="0"/>
              <a:t> под­линной жемчужиной пейзажной живописи считается кар­тина «Весенний солнечный день», которая проникнута ка­ким-то особым ликованием.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309687" y="4318806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Наука, которая занимается охраной и восстановлением окружающей природы, называется экологией.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5137919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Голос отца был строг и не имел уже того выражения доб­роты, которое трогало меня до слёз.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2415" y="30853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12750" y="402669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157192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946978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/>
              <a:t>В каком предложении придаточную часть сложнопод­чинённого предложения нельзя заменить обособленным опреде­лением, выраженным причастным оборотом?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Сестра постоянно была занята своими какими-то делами, которые частенько брали верх над учёбой.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43013" y="3056575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Стали, в состав которых входит 0,25% углерода, хорошо свариваются.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43012" y="3887006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После обнародования программы СОИ вся мощь совет­ской промышленности была направлена на создание ору­жия, Которое могло противостоять атаке из космоса.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5137919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Попечительский совет решил установить мемориальную доску на нашей школе и оказать поддержку учителям, ко­торые уже находятся на пенсии.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2415" y="30853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12750" y="402669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157192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11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/>
              <a:t>В каком предложении придаточную часть сложнопод­чинённого предложения нельзя заменить обособленным опреде­лением, выраженным причастным оборотом?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092201" y="2012950"/>
            <a:ext cx="805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dirty="0"/>
              <a:t>В 80-е годы военные готовили к первым </a:t>
            </a:r>
            <a:r>
              <a:rPr lang="ru-RU" sz="2000" dirty="0" smtClean="0"/>
              <a:t>испытаниям  ла­зерную </a:t>
            </a:r>
            <a:r>
              <a:rPr lang="ru-RU" sz="2000" dirty="0"/>
              <a:t>пушку, которая могла сбивать объекты на около­земной орбите.</a:t>
            </a:r>
            <a:endParaRPr lang="ru-RU" sz="20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43013" y="3056575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И в </a:t>
            </a:r>
            <a:r>
              <a:rPr lang="en-US" sz="2000" dirty="0"/>
              <a:t>XXI</a:t>
            </a:r>
            <a:r>
              <a:rPr lang="ru-RU" sz="2000" dirty="0"/>
              <a:t> веке мы не перестаём удивляться мощи человеческо­го разума, который проникает в глубочайшие тайны природы.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4044157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Ученик, который просто вызубрил параграф, может запнуться во время своего ответа и не вспомнить продолжение.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5137919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В приёмную министра вошел человек, которого я видел ещё в Лондоне, и сразу направился в кабинет.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2415" y="30853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12750" y="402669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157192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946978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/>
              <a:t>В каком предложении придаточную часть сложнопод­чинённого предложения нельзя заменить обособленным опреде­лением, выраженным причастным оборотом?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dirty="0"/>
              <a:t>Княжна  Марья  посмотрела  на   Ростова  своим лучистым взглядом, который заставлял забывать некрасивость её лица.</a:t>
            </a:r>
            <a:endParaRPr lang="ru-RU" sz="20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43013" y="3056575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Эпоха реакции, которая наступила в России вслед за восста­нием декабристов, породила людей, подобных Печорину.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4044157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Войска Первой русской армии, при которой находился го­сударь, были расположены в укрепленном лагере у Дриссы.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5137919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Среди присутствующих Маргарита сразу узнала Азазелло, который стоял у спинки кровати.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Итоги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2415" y="30853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12750" y="402669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157192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946978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8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6150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6151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6152" name="AutoShape 13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87388" y="3571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5000"/>
              </a:lnSpc>
              <a:defRPr/>
            </a:pPr>
            <a:r>
              <a:rPr lang="ru-RU" sz="6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Результаты</a:t>
            </a:r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тестирования</a:t>
            </a:r>
          </a:p>
        </p:txBody>
      </p:sp>
      <p:sp>
        <p:nvSpPr>
          <p:cNvPr id="18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6155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615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57" name="Out_proc"/>
          <p:cNvSpPr txBox="1">
            <a:spLocks noChangeArrowheads="1"/>
          </p:cNvSpPr>
          <p:nvPr/>
        </p:nvSpPr>
        <p:spPr bwMode="auto">
          <a:xfrm>
            <a:off x="6218238" y="3105150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2" name="Out_oc"/>
          <p:cNvSpPr txBox="1">
            <a:spLocks noChangeArrowheads="1"/>
          </p:cNvSpPr>
          <p:nvPr/>
        </p:nvSpPr>
        <p:spPr bwMode="auto">
          <a:xfrm>
            <a:off x="7451725" y="3101975"/>
            <a:ext cx="10795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59" name="Rectangle 14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Правильных ответов</a:t>
            </a:r>
          </a:p>
        </p:txBody>
      </p:sp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Набранных баллов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7131050" y="2286000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6162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6163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616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65" name="Out_prb"/>
          <p:cNvSpPr txBox="1">
            <a:spLocks noChangeArrowheads="1"/>
          </p:cNvSpPr>
          <p:nvPr/>
        </p:nvSpPr>
        <p:spPr bwMode="auto">
          <a:xfrm>
            <a:off x="6218238" y="3819525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В каком предложении придаточную часть сложнопод­чинённого предложения нельзя заменить обособленным опреде­лением, выраженным причастным оборотом?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746484" y="1654175"/>
            <a:ext cx="8397516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За курского соловья, в трелях которого насчитывали более сорока переливов, в прежние времена купцы платили до двух тысяч рублей золотом.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746484" y="2915411"/>
            <a:ext cx="839751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Недаром в былые годы из «яблоневого» города Курска во­зили в Европу мочёную антоновку, которая не раз получа­ла на ярмарках во Франции золотые медали.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707220" y="4037295"/>
            <a:ext cx="841656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В начале </a:t>
            </a:r>
            <a:r>
              <a:rPr lang="en-US" sz="2000" dirty="0"/>
              <a:t>XX</a:t>
            </a:r>
            <a:r>
              <a:rPr lang="ru-RU" sz="2000" dirty="0"/>
              <a:t> века </a:t>
            </a:r>
            <a:r>
              <a:rPr lang="ru-RU" sz="2000" dirty="0" err="1"/>
              <a:t>Гламаздино</a:t>
            </a:r>
            <a:r>
              <a:rPr lang="ru-RU" sz="2000" dirty="0"/>
              <a:t> было выкуплено у </a:t>
            </a:r>
            <a:r>
              <a:rPr lang="ru-RU" sz="2000" dirty="0" err="1"/>
              <a:t>Нелидо­вых</a:t>
            </a:r>
            <a:r>
              <a:rPr lang="ru-RU" sz="2000" dirty="0"/>
              <a:t> промышленником Заблоцким, который преобразовал село в достаточно крупный заводской комплекс.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707220" y="5280856"/>
            <a:ext cx="843678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Документальные источники напоминают нам о существо­вавшем в </a:t>
            </a:r>
            <a:r>
              <a:rPr lang="ru-RU" sz="2000" dirty="0" err="1"/>
              <a:t>Жеребцове</a:t>
            </a:r>
            <a:r>
              <a:rPr lang="ru-RU" sz="2000" dirty="0"/>
              <a:t> винокуренном заводе, который на рубеже </a:t>
            </a:r>
            <a:r>
              <a:rPr lang="en-US" sz="2000" dirty="0"/>
              <a:t>XIX</a:t>
            </a:r>
            <a:r>
              <a:rPr lang="ru-RU" sz="2000" dirty="0"/>
              <a:t>—</a:t>
            </a:r>
            <a:r>
              <a:rPr lang="en-US" sz="2000" dirty="0"/>
              <a:t>XX</a:t>
            </a:r>
            <a:r>
              <a:rPr lang="ru-RU" sz="2000" dirty="0"/>
              <a:t> веков принадлежал купцам </a:t>
            </a:r>
            <a:r>
              <a:rPr lang="ru-RU" sz="2000" dirty="0" err="1"/>
              <a:t>Тахтамирову</a:t>
            </a:r>
            <a:r>
              <a:rPr lang="ru-RU" sz="2000" dirty="0"/>
              <a:t> и Новосильцеву.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-5411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21890" y="3031678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895" y="4294563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897" y="5406423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946978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/>
              <a:t>В каком предложении придаточную часть сложнопод­чинённого предложения нельзя заменить обособленным опреде­лением, выраженным причастным оборотом?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Усадьба стоит у самой кромки холма, который покрыт жи­вописной вековой дубравой.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092200" y="2749661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Это село возникло в более поздний .период рядом с остат­ками древнего города, название которого оно закрепило за</a:t>
            </a:r>
          </a:p>
          <a:p>
            <a:r>
              <a:rPr lang="ru-RU" sz="2000" dirty="0"/>
              <a:t>собой.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112927" y="3828257"/>
            <a:ext cx="803107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В конце </a:t>
            </a:r>
            <a:r>
              <a:rPr lang="en-US" sz="2000" dirty="0"/>
              <a:t>XIX</a:t>
            </a:r>
            <a:r>
              <a:rPr lang="ru-RU" sz="2000" dirty="0"/>
              <a:t> века имение приобрёл курский купец первой гильдии Георгий Александрович Новосильцев, который был последним владельцем Лебяжьего.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43013" y="5030192"/>
            <a:ext cx="800950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Учебно-игрушечная мастерская в Сергиевом Посаде, кото­рую организовало Московское земство в 1891 году, во многом обязана своим существованием СТ. Морозову.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2415" y="30853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12750" y="402669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157192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946978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3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/>
              <a:t>В </a:t>
            </a:r>
            <a:r>
              <a:rPr lang="ru-RU" sz="2800" dirty="0"/>
              <a:t>каком предложении придаточную часть сложнопод­чинённого предложения нельзя заменить обособленным опреде­лением, выраженным причастным оборотом?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В одиннадцатом классе мы после уроков заходили в кафе, которое находилось на площади у Дворца культуры.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43013" y="3056575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Есть люди, которые с самого раннего детства несут на се­бе какой-то отпечаток избранности.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092200" y="4044157"/>
            <a:ext cx="8051799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dirty="0"/>
              <a:t>Так как мы не смогли отменить встречу в Лондоне, кото­рая состоится завтра, то было принято решение обменять билеты.</a:t>
            </a:r>
            <a:endParaRPr lang="ru-RU" sz="20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5137919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По слухам, которые иногда до нас доходили, Женя стал первоклассным военным врачом.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2415" y="30853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12750" y="402669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157192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946978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4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/>
              <a:t>В каком предложении придаточную часть сложноподчи­нённого предложения нельзя заменить обособленным определе­нием, выраженным причастным оборотом?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1870075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Главный источник загрязнения окружающей среды — воз­вращение в природу огромной массы отходов, которые образуются в процессе производства и потребления.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43013" y="3056575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Значения, которые образовались в многозначном слове путём переноса наименования, вторичны.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4044157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Плоха та птица, которая загрязняет собственное гнездо.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5137919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Геоэкология изучает процессы и явления, которые возни­кают в окружающей природной среде в результате антро­погенного вмешательства.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2415" y="30853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12750" y="402669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157192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946978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/>
              <a:t>В каком предложении придаточную часть сложнопод­чинённого предложения нельзя заменить обособленным опреде­лением, выраженным причастным оборотом?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43013" y="1870075"/>
            <a:ext cx="78517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Самая большая и шумная компания образовалась вокруг Нины Семёновны, учительницы начальной школы, кото­рая десять лет назад встретила всех этих ребят на пороге школы.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43013" y="3056575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Камни, из которых слагаются ныне вершины Альп или Гималаев, когда-то формировались под водой.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092201" y="4044157"/>
            <a:ext cx="805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dirty="0"/>
              <a:t>Основным источником энергии для всех живых существ, которые населяют нашу планету, служит энергия солнеч­ного света.</a:t>
            </a:r>
            <a:endParaRPr lang="ru-RU" sz="20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5137919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И летом и зимой панорама, которая открывается с крутого берега </a:t>
            </a:r>
            <a:r>
              <a:rPr lang="ru-RU" sz="2000" dirty="0" err="1"/>
              <a:t>Цны</a:t>
            </a:r>
            <a:r>
              <a:rPr lang="ru-RU" sz="2000" dirty="0"/>
              <a:t>, неповторима в своей красоте.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2415" y="30853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12750" y="402669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157192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946978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6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/>
              <a:t>В каком предложении придаточную часть сложнопод­чинённого предложения нельзя заменить обособленным опреде­лением, выраженным причастным оборотом?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8517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dirty="0"/>
              <a:t>Благодаря солнечным батареям, которые установлены на крышах домов, расходы на электроэнергию снижаются в десять раз.</a:t>
            </a:r>
            <a:endParaRPr lang="ru-RU" sz="20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43013" y="3056575"/>
            <a:ext cx="79009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Осенним утром солнце напоминает кусок речного льда, который тает над еловыми берегами.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4044157"/>
            <a:ext cx="78517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Как показали исследования учёных, кислорода, которым мы дышим, в составе первичной атмосферы Земли не было.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5137919"/>
            <a:ext cx="78517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Громко шелестит под сапогами сухая, ломкая трава, кото­рую ещё не тронул иней.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2415" y="30853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12750" y="402669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157192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946978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7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/>
              <a:t>В каком предложении придаточную часть сложнопод­чинённого предложения нельзя заменить обособленным опреде­лением, выраженным причастным оборотом?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Соседка поздоровалась и пошла к такси, которое стояло у подъезда.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43013" y="3056575"/>
            <a:ext cx="79009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Только увлечение создает то напряжение духовных сил, которое приведет к развитию способностей.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4044157"/>
            <a:ext cx="78517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К сожалению, есть ребята, которые за всю школьную жизнь не решили самостоятельно ни одной задачи.</a:t>
            </a:r>
            <a:endParaRPr lang="ru-RU" sz="24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060115" y="4922019"/>
            <a:ext cx="808388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Инженеры постоянно вносят изменения в конструкции отдельных узлов автомобиля, которые позволяют сделать их работу более экономичной и эффективной.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2415" y="30853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12750" y="402669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157192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946978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/>
              <a:t>В каком предложении придаточную часть сложнопод­чинённого предложения нельзя заменить обособленным опреде­лением, выраженным причастным оборотом?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092200" y="1705825"/>
            <a:ext cx="8051799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При подлёте к комете космический аппарат напоминал готового к сражению рыцаря, который закован в </a:t>
            </a:r>
            <a:r>
              <a:rPr lang="ru-RU" sz="2400" dirty="0" smtClean="0"/>
              <a:t>прочные  латы</a:t>
            </a:r>
            <a:r>
              <a:rPr lang="ru-RU" sz="2400" dirty="0"/>
              <a:t>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43013" y="3056575"/>
            <a:ext cx="7900986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Из холма, который природа склеила из громадных уродли­вых камней; тонкой струйкой выбегала вода.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092199" y="4044157"/>
            <a:ext cx="8051799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/>
              <a:t>Получение продуктов питания из воды и минеральных со­лей, которые можно извлекать из земли, навсегда </a:t>
            </a:r>
            <a:r>
              <a:rPr lang="ru-RU" sz="2000" dirty="0" smtClean="0"/>
              <a:t>решит </a:t>
            </a:r>
            <a:r>
              <a:rPr lang="ru-RU" sz="2000" dirty="0"/>
              <a:t>проблему голода.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5137919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Утром за всполохом ромашек не видно ни теленка, который пасется на лугу, ни гусей.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2415" y="30853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12750" y="402669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157192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946978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FO" val="False"/>
  <p:tag name="TFS" val="False"/>
  <p:tag name="TFM" val="True"/>
  <p:tag name="TFF" val="True"/>
  <p:tag name="TK" val="0.9"/>
  <p:tag name="TFT" val="True"/>
  <p:tag name="TTIM" val="15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4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2.0. XML Code produced on 2010.08.09-->
<customUI xmlns="http://schemas.microsoft.com/office/2006/01/customui">
  <ribbon>
    <tabs>
      <tab id="TabTest" label="Тестирование" visible="true">
        <!--Osnovnye nastroiri testa-->
        <group id="GrOutRez" label="Результаты" visible="true">
          <checkBox description="description" enabled="true" id="ChOutFile" label="Вывод результатов в файл" supertip="Выводить результаты тестирования в текстовый файл" visible="true" getPressed="ChOutFile_getPressed" onAction="ChB_RezTx"/>
          <checkBox enabled="true" id="ChUchetOshibok" label="Вывод отчета об ошибках" supertip="Выводить отчет об ошибках на последний слайд" visible="true" getPressed="ChUchetOshibok_getPressed" onAction="ChB_OtOsh"/>
          <checkBox enabled="true" id="CbUchetDoley" label="Учет неполных ответов" supertip="Учитывать неполные ответы в заданиях с множественным выбором и в заданиях на соответствие" visible="true" getPressed="CbUchetDoley_getPressed" onAction="ChB_DolMV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Name" label="Именование" visible="true">
          <button enabled="true" id="BtName" image="NewName_png" label="Именование объектов" showImage="true" showLabel="true" size="large" supertip="Именование перемещаемых объектов, объектов конечных позиций и прочих объектов" visible="true" onAction="NewName"/>
        </group>
        <group id="GroupFix" label="Фиксация" visible="true">
          <button enabled="true" id="BtFix" image="fix3_png" label="Фиксировать объекты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</group>
        <group id="GroupFlagPerekl" label="Обновление" visible="true">
          <button enabled="true" id="BtFlagPerekl" image="Vosst_png" label="Флажки и переключатели" showImage="true" showLabel="true" size="large" supertip="Обновление флажков или переключателей после их преобразования" visible="true" onAction="ReconFP"/>
        </group>
        <group id="GrDelMac" label="Удаление" visible="true">
          <button enabled="true" id="BtDelMac" image="Delmac_png" label="Удаление макросов" showImage="true" showLabel="true" size="large" supertip="Удаление некоторых макросов Office 2007 для обеспечения работоспособности теста при его сохранении в формате pps или ppt" visible="true" onAction="DelMacros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370</TotalTime>
  <Words>1294</Words>
  <Application>Microsoft Office PowerPoint</Application>
  <PresentationFormat>Экран (4:3)</PresentationFormat>
  <Paragraphs>231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Россошанская школа-интернат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создания тестов</dc:title>
  <dc:creator>Комаровский Анатолий Николаевич</dc:creator>
  <dc:description>В  конструкторе использована идея перемещения объектов в режиме просмотра демонстрации, предложенная Гансом Хофманом (Hans Werner Hofmann hw@lemitec.de) </dc:description>
  <cp:lastModifiedBy>Анжела</cp:lastModifiedBy>
  <cp:revision>76</cp:revision>
  <dcterms:created xsi:type="dcterms:W3CDTF">2009-11-15T10:01:00Z</dcterms:created>
  <dcterms:modified xsi:type="dcterms:W3CDTF">2011-12-25T14:05:59Z</dcterms:modified>
</cp:coreProperties>
</file>