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ms-office.vbaProject"/>
  <Default Extension="png" ContentType="application/octet-stream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70" r:id="rId9"/>
    <p:sldId id="269" r:id="rId10"/>
    <p:sldId id="268" r:id="rId11"/>
    <p:sldId id="267" r:id="rId12"/>
    <p:sldId id="265" r:id="rId13"/>
    <p:sldId id="266" r:id="rId14"/>
    <p:sldId id="25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F4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96D92C-A892-4006-9BF6-43686422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4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19DAE-230D-42D3-8FB9-D9CD59A8DC7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dirty="0" smtClean="0"/>
              <a:t>Версия </a:t>
            </a:r>
            <a:r>
              <a:rPr lang="ru-RU" smtClean="0"/>
              <a:t>от 25.02.2011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7A5C4-ECB2-46EB-9C73-4DA99258E2A2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90243-CAF2-47A5-8A54-1528756E13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0C37D-E9E1-41A5-AF3D-263655B413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19A9-B480-4EB6-8B9A-1A931A67E5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62CBD-FB3C-43AE-BD81-2A6C137783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60C6E-8065-47D0-A359-8E59EF69E0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BAEF-FF2A-4C11-A7B1-7A81EB9CFF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65CD7-6A39-4C38-8126-85FD39F8AB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3095D-D974-4023-AACF-3D6B7C417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94261-1827-47E1-B223-17471ACCC6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05FBA-37DA-4E16-9FC6-EB11309886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801F-EB15-4981-88BC-30CC5FCF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5398559-D33E-404D-BBEB-582EDD1FD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865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4357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4357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912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912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91288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4213" y="17780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</a:t>
            </a: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1363662" y="3208338"/>
            <a:ext cx="74818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А-5 русский язык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Подготовка к ЕГЭ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latin typeface="Arial" charset="0"/>
              </a:rPr>
              <a:t>Шалагинова Анжела Юрьевна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 </a:t>
            </a:r>
            <a:endParaRPr lang="ru-RU" sz="3200" dirty="0">
              <a:latin typeface="Arial" charset="0"/>
            </a:endParaRPr>
          </a:p>
        </p:txBody>
      </p:sp>
      <p:grpSp>
        <p:nvGrpSpPr>
          <p:cNvPr id="1036" name="Group 20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038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9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427788"/>
            <a:ext cx="2159000" cy="3381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</p:spTree>
    <p:custDataLst>
      <p:tags r:id="rId2"/>
    </p:custDataLst>
    <p:controls>
      <p:control spid="1026" name="TextBox1" r:id="rId3" imgW="2952720" imgH="285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9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предложение с грамматической ошибкой (с на­рушением синтаксической нормы).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85225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Благодаря душевности, доброте, взаимопониманию роди­телей в семье всегда царили мир и согласие.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796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картине Остроухова «Золотой осени» многоцветие осени словно яркий весёлый ковер с нарядным орнаментом.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914601"/>
            <a:ext cx="790425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Кто бы ни изучал биографию Пушкина, подчёркивал, что его поэтический талант необычайно расцветал в осеннюю пору.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022529" y="5120848"/>
            <a:ext cx="801396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одном из старинных домов, сохранившихся в центре Москвы, бывали великие русские поэты и писатели, ком­позиторы и художники.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предложение с грамматической ошибкой.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Одним из самостоятельных видов искусства, существую­щим с конца </a:t>
            </a:r>
            <a:r>
              <a:rPr lang="en-US" sz="2400" b="1" dirty="0"/>
              <a:t>XV </a:t>
            </a:r>
            <a:r>
              <a:rPr lang="ru-RU" sz="2400" dirty="0"/>
              <a:t>века, является графика.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022530" y="2673194"/>
            <a:ext cx="801396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Все, кто в других странах любит русскую культуру, знает имена великих поэтов и писателей — Пушкина, Тургене­ва, Достоевского, Толстого.</a:t>
            </a: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97233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По приезде из Петербурга Гоголь поселился в доме Акса­ковых (ныне на Суворовском бульваре).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000531" y="5120848"/>
            <a:ext cx="803596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О своём отношении к классической музыке В.П. Астафьев написал в очерке «Постскриптум».</a:t>
            </a:r>
            <a:endParaRPr lang="ru-RU" sz="2400" dirty="0"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предложение с грамматической ошибкой (с на­рушением синтаксической нормы).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85225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Лексические повторы — средство выразительности в сти­хотворении Лермонтова «Бородино».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Рассказы могут создаваться не только в письменной, но и в устной форме.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972337"/>
            <a:ext cx="790425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Протест Катерины, отстаивающий свои человеческие пра­ва, имел общественное звучание.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07219" y="4959226"/>
            <a:ext cx="782927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Интернет сохраняет огромные базы данных по разным вопросам науки и позволяет ими пользоваться.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предложение с грамматической ошибкой (с на­рушением синтаксической нормы).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022529" y="1429914"/>
            <a:ext cx="801396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Одним из известнейших драматургов, показавших в своих пьесах мир купеческой Москвы, был Александр Никола­евич Островский.</a:t>
            </a:r>
            <a:endParaRPr lang="ru-RU" sz="24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904254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Все, кто интересовался историей русской литературы, знако­мы с творчеством русских беллетристов девятнадцатого века.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97233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Между стволами сосен в лесу кое-где пробивался косой луч заката.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022529" y="5120848"/>
            <a:ext cx="801396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Среди научных трудов Ф.И. Буслаева прежде всего следует упо­мянуть его книгу «Историческую грамматику русского языка».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6150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6151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6152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7388" y="3571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тестирования</a:t>
            </a: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6155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615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7" name="Out_proc"/>
          <p:cNvSpPr txBox="1">
            <a:spLocks noChangeArrowheads="1"/>
          </p:cNvSpPr>
          <p:nvPr/>
        </p:nvSpPr>
        <p:spPr bwMode="auto">
          <a:xfrm>
            <a:off x="6218238" y="31051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" name="Out_oc"/>
          <p:cNvSpPr txBox="1">
            <a:spLocks noChangeArrowheads="1"/>
          </p:cNvSpPr>
          <p:nvPr/>
        </p:nvSpPr>
        <p:spPr bwMode="auto">
          <a:xfrm>
            <a:off x="7451725" y="3101975"/>
            <a:ext cx="10795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Правильных ответов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Набранных баллов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7131050" y="2286000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6162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6163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616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65" name="Out_prb"/>
          <p:cNvSpPr txBox="1">
            <a:spLocks noChangeArrowheads="1"/>
          </p:cNvSpPr>
          <p:nvPr/>
        </p:nvSpPr>
        <p:spPr bwMode="auto">
          <a:xfrm>
            <a:off x="6218238" y="381952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/>
              <a:t>Укажите предложение с грамматической ошибкой (с на­рушением синтаксической нормы</a:t>
            </a:r>
            <a:r>
              <a:rPr lang="ru-RU" sz="2400" dirty="0" smtClean="0"/>
              <a:t>).</a:t>
            </a:r>
            <a:endParaRPr lang="ru-RU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Благодаря статьи в газете мы узнали о возобновлении ту­ристского теплоходного маршрута к «Северным островам».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Кемь является одним из самых старых городов России, расположенных на Белом море.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18392" y="376247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Все, кто написал рецензию на «отлично», дали глубокий анализ произведения и обосновали свою точку зрения.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39745" y="512084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рассказе Паустовского «Скрипучие половицы» говорит­ся о роли русской природы в жизни и творчестве великого композитора Чайковского.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86035" y="1695943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79147" y="3673573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/>
              <a:t>Укажите предложение с грамматической ошибкой (с на­рушением синтаксической нормы).</a:t>
            </a:r>
            <a:endParaRPr lang="ru-RU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На картине И.И. Фирсова «Юный живописец» изображена домашняя мастерская художника.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Среди домов, построенных на этой улице, было несколько многоэтажных.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97233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Не только способности, но и трудолюбие поможет достичь успеха в работе.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39745" y="512084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Все, кто рано начинает учить иностранный язык, овладе­вает им в совершенстве.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предложение с грамматической ошибкой (с на­рушением синтаксической нормы).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График проведения ремонтных работ в цехах завода был нарушен вопреки указания директора.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Те, кто сидел на берегу реки, не раз испытывали ни с чем не сравнимое блаженство.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97233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Приезжий, видимо турист, спросил у прохожего, есть ли поблизости почта.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39745" y="512084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Моя сестра любит играть на фортепиано и петь в хоре.</a:t>
            </a:r>
          </a:p>
          <a:p>
            <a:r>
              <a:rPr lang="ru-RU" sz="2400" b="1" i="1" dirty="0"/>
              <a:t> </a:t>
            </a:r>
            <a:endParaRPr lang="ru-RU" sz="2400" dirty="0"/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/>
              <a:t>Укажите предложение с грамматической ошибкой (с на­рушением синтаксической нормы). </a:t>
            </a:r>
            <a:endParaRPr lang="ru-RU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На предсказания метеорологов ориентируются как городс­кая хозяйственная, так и медицинская службы.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Большинство книг, рассказывающих о жизни рептилий, издано в нашей стране.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52088" y="384237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Проблемы экономики и бизнеса были в центре внимания ведущего телепередачи «Деловой Москвы».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39745" y="512084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Те, кто не изучает иностранный язык, лишены воз­можности читать в подлиннике шедевры мировой лите­ратуры.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предложение с грамматической ошибкой.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По завершению эксперимента учёные опубликуют анали­тический отчет.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45168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Многие из тех, кто знал Чехова, вспоминали о его лютой ненависти к </a:t>
            </a:r>
            <a:r>
              <a:rPr lang="ru-RU" sz="2400" dirty="0" err="1"/>
              <a:t>самовозвеличиванию</a:t>
            </a:r>
            <a:r>
              <a:rPr lang="ru-RU" sz="2400" dirty="0"/>
              <a:t> и чванству.</a:t>
            </a: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73442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Одним из российских обычаев, ценившимся многими ста­рыми москвичами, было устное рассказывание.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39745" y="512084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О великой силе любви Орфея и </a:t>
            </a:r>
            <a:r>
              <a:rPr lang="ru-RU" sz="2400" dirty="0" err="1"/>
              <a:t>Эвридики</a:t>
            </a:r>
            <a:r>
              <a:rPr lang="ru-RU" sz="2400" dirty="0"/>
              <a:t> рассказывается в книге «Мифы Древней Эллады», составленной А.И. </a:t>
            </a:r>
            <a:r>
              <a:rPr lang="ru-RU" sz="2400" dirty="0" err="1"/>
              <a:t>Немировским</a:t>
            </a:r>
            <a:r>
              <a:rPr lang="ru-RU" sz="2400" dirty="0"/>
              <a:t>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предложение с грамматической ошибкой (с на­рушением синтаксической нормы).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журнале была опубликована рецензия на новый сбор­ник стихов молодых поэтов.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Все, кто бы ни писал о русской природе, отмечал её по­этичность и живописность.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97233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картине художника Богатова «Соседки» поражает рос­кошный интерьер комнаты.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39745" y="492350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Ни один из прохожих, спешивших на ярмарку, не обратил внимания на стоящие в стороне возы с домашней ут­варью.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предложение с грамматической ошибкой.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Вопреки правил пунктуации, журналисты часто употреб­ляют тире вместо двоеточия.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Вчера я добрался до Ялты и встретил там много знакомых, приехавших на отдых.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97233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Приезжие поражались высоте Останкинской башни.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39745" y="512084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поэме «Василий </a:t>
            </a:r>
            <a:r>
              <a:rPr lang="ru-RU" sz="2400" dirty="0" err="1"/>
              <a:t>Тёркин</a:t>
            </a:r>
            <a:r>
              <a:rPr lang="ru-RU" sz="2400" dirty="0"/>
              <a:t>» воспевается подвиг русского солдата, верного долгу и Отчизне.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/>
              <a:t>Укажите предложение с грамматической ошибкой (не­правильно построенное).</a:t>
            </a:r>
            <a:endParaRPr lang="ru-RU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1745" y="142991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деревне Ольховке было три десятка домов.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239746" y="2673194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Дети редко прислушиваются и выполняют советы стар­ших.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39746" y="3972337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Из всех, кто играл в спектакле, мне запомнился только Михаил Царёв.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39745" y="512084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Участникам первого Парада Победы, приехавшим в Мос­кву, вручили памятные подарки.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74829" y="1408605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28636" y="270970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52830" y="3932857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74829" y="5157663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05062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S" val="False"/>
  <p:tag name="TFM" val="True"/>
  <p:tag name="TFF" val="True"/>
  <p:tag name="TK" val="0.9"/>
  <p:tag name="TFT" val="True"/>
  <p:tag name="TTIM" val="15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2.0. XML Code produced on 2010.08.09-->
<customUI xmlns="http://schemas.microsoft.com/office/2006/01/customui">
  <ribbon>
    <tabs>
      <tab id="TabTest" label="Тестирование" visible="true">
        <!--Osnovnye nastroiri testa-->
        <group id="GrOutRez" label="Результаты" visible="true">
          <checkBox description="description" enabled="true" id="ChOutFile" label="Вывод результатов в файл" supertip="Выводить результаты тестирования в текстовый файл" visible="true" getPressed="ChOutFile_getPressed" onAction="ChB_RezTx"/>
          <checkBox enabled="true" id="ChUchetOshibok" label="Вывод отчета об ошибках" supertip="Выводить отчет об ошибках на последний слайд" visible="true" getPressed="ChUchetOshibok_getPressed" onAction="ChB_OtOsh"/>
          <checkBox enabled="true" id="CbUchetDoley" label="Учет неполных ответов" supertip="Учитывать неполные ответы в заданиях с множественным выбором и в заданиях на соответствие" visible="true" getPressed="CbUchetDoley_getPressed" onAction="ChB_DolMV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Name" label="Именование" visible="true">
          <button enabled="true" id="BtName" image="NewName_png" label="Именование объектов" showImage="true" showLabel="true" size="large" supertip="Именование перемещаемых объектов, объектов конечных позиций и прочих объектов" visible="true" onAction="NewName"/>
        </group>
        <group id="GroupFix" label="Фиксация" visible="true">
          <button enabled="true" id="BtFix" image="fix3_png" label="Фиксировать объекты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</group>
        <group id="GroupFlagPerekl" label="Обновление" visible="true">
          <button enabled="true" id="BtFlagPerekl" image="Vosst_png" label="Флажки и переключатели" showImage="true" showLabel="true" size="large" supertip="Обновление флажков или переключателей после их преобразования" visible="true" onAction="ReconFP"/>
        </group>
        <group id="GrDelMac" label="Удаление" visible="true">
          <button enabled="true" id="BtDelMac" image="Delmac_png" label="Удаление макросов" showImage="true" showLabel="true" size="large" supertip="Удаление некоторых макросов Office 2007 для обеспечения работоспособности теста при его сохранении в формате pps или ppt" visible="true" onAction="DelMacros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353</TotalTime>
  <Words>1062</Words>
  <Application>Microsoft Office PowerPoint</Application>
  <PresentationFormat>Экран (4:3)</PresentationFormat>
  <Paragraphs>232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Россошанская школа-интернат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Комаровский Анатолий Николаевич</dc:creator>
  <dc:description>В  конструкторе использована идея перемещения объектов в режиме просмотра демонстрации, предложенная Гансом Хофманом (Hans Werner Hofmann hw@lemitec.de) </dc:description>
  <cp:lastModifiedBy>Lenovo User</cp:lastModifiedBy>
  <cp:revision>74</cp:revision>
  <dcterms:created xsi:type="dcterms:W3CDTF">2009-11-15T10:01:00Z</dcterms:created>
  <dcterms:modified xsi:type="dcterms:W3CDTF">2011-12-20T05:45:41Z</dcterms:modified>
</cp:coreProperties>
</file>