
<file path=[Content_Types].xml><?xml version="1.0" encoding="utf-8"?>
<Types xmlns="http://schemas.openxmlformats.org/package/2006/content-types">
  <Default Extension="bin" ContentType="application/vnd.ms-office.activeX"/>
  <Default Extension="png" ContentType="application/octet-stream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9" r:id="rId6"/>
    <p:sldId id="268" r:id="rId7"/>
    <p:sldId id="271" r:id="rId8"/>
    <p:sldId id="275" r:id="rId9"/>
    <p:sldId id="274" r:id="rId10"/>
    <p:sldId id="273" r:id="rId11"/>
    <p:sldId id="272" r:id="rId12"/>
    <p:sldId id="276" r:id="rId13"/>
    <p:sldId id="277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6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</a:t>
            </a:r>
            <a:r>
              <a:rPr lang="ru-RU" smtClean="0"/>
              <a:t>от 25.02.2011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63663" y="3208338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Синтаксические нормы А 4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7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131888" y="274638"/>
            <a:ext cx="75549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Потребляя небольшое количество топлива</a:t>
            </a:r>
            <a:r>
              <a:rPr lang="ru-RU" sz="2400" b="1" dirty="0" smtClean="0"/>
              <a:t>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сберегаются энергоресурсы.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3082646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машина может развивать высокую скорость.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331913" y="406862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решается задача энергосбережения.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340020" y="510321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одно из достоинств машины — экономичность.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44500" y="3046648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84188" y="4087679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44500" y="515719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Пользуясь советами специалистов,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всё станет простым и понятным. 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требуется внимательное отношение к этим рекомендациям. 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53140" y="41536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 меня возникло собственное решение проблемы. 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43013" y="48919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вы можете отремонтировать свою квартиру самостоятельно.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71511" y="28821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52461" y="41536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48124" y="4928431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Составляя предложение,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мне было сделано замечание.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27260" y="313768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обдумывается его структура.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309686" y="440060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учитывайте как лексическое, так и грамматическое значе­ние слов.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57634" y="530053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должен учитываться стиль речи.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70625" y="3137683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24421" y="4437112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56171" y="5337051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92224" y="274638"/>
            <a:ext cx="7394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грамматически правильное продолжение пред­ложения.</a:t>
            </a:r>
          </a:p>
          <a:p>
            <a:r>
              <a:rPr lang="ru-RU" sz="2400" b="1" dirty="0"/>
              <a:t>Поднявшись на смотровую площадку,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можно увидеть весь город.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43013" y="268461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открывается чудесный вид на город.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город виден как на ладони.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охватывает волнение при виде открывшихся просторов.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29336" y="274638"/>
            <a:ext cx="7457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/>
              <a:t>Выберите грамматически правильное продолжение пред­ложения.</a:t>
            </a:r>
          </a:p>
          <a:p>
            <a:r>
              <a:rPr lang="ru-RU" sz="2800" b="1" dirty="0"/>
              <a:t>Создавая экологический прогноз,</a:t>
            </a:r>
            <a:endParaRPr lang="ru-RU" sz="28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учитывается состояние окружающей среды нашего города.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29337" y="3085956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оформляйте его в виде карты со специальными обозначе­ниями.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74170" y="417150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требуются специальные знания.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74169" y="506079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учёными обработан большой статистический материал.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31800" y="3138198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12750" y="418162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085184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410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грамматически правильное продолжение пред­ложения.</a:t>
            </a:r>
          </a:p>
          <a:p>
            <a:r>
              <a:rPr lang="ru-RU" sz="2400" b="1" dirty="0"/>
              <a:t>Используя языковые средства выразительности,</a:t>
            </a:r>
            <a:endParaRPr lang="ru-RU" sz="2400" dirty="0"/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речь наполняется яркими красками.</a:t>
            </a: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3025776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писатель в образной форме решает проблему </a:t>
            </a:r>
            <a:r>
              <a:rPr lang="ru-RU" sz="2400" dirty="0" err="1"/>
              <a:t>наполеонизма</a:t>
            </a:r>
            <a:r>
              <a:rPr lang="ru-RU" sz="2400" dirty="0"/>
              <a:t>.</a:t>
            </a: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87908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подчеркивается индивидуальность стиля.</a:t>
            </a: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309651" y="471962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мысль автора выглядит более убедительно.</a:t>
            </a: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11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4" name="KAN 2"/>
          <p:cNvGrpSpPr>
            <a:grpSpLocks/>
          </p:cNvGrpSpPr>
          <p:nvPr/>
        </p:nvGrpSpPr>
        <p:grpSpPr bwMode="auto">
          <a:xfrm>
            <a:off x="457200" y="3062288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5" name="KAN 3"/>
          <p:cNvGrpSpPr>
            <a:grpSpLocks/>
          </p:cNvGrpSpPr>
          <p:nvPr/>
        </p:nvGrpSpPr>
        <p:grpSpPr bwMode="auto">
          <a:xfrm>
            <a:off x="444500" y="3933056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6" name="KAN 4"/>
          <p:cNvGrpSpPr>
            <a:grpSpLocks/>
          </p:cNvGrpSpPr>
          <p:nvPr/>
        </p:nvGrpSpPr>
        <p:grpSpPr bwMode="auto">
          <a:xfrm>
            <a:off x="444500" y="4725144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грамматически правильное продолжение пред­ложения.</a:t>
            </a:r>
          </a:p>
          <a:p>
            <a:r>
              <a:rPr lang="ru-RU" sz="2400" b="1" dirty="0"/>
              <a:t>Отогнав акул далеко в море,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спасателей уже ничто не волновало.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дельфины вместе с людьми встретили спасательное судно.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606801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на рыбацких суднах воцарилось спокойствие.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4" y="4526359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жителей посёлка ожидала другая напасть.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28625" y="2810669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3643313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57200" y="450912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56429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Расположившись на земляной насыпи,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зрителям был виден весь стадион.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игра сопровождалась одобрительными или возмущёнными криками зрителей.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309687" y="398680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/>
              <a:t>у зрителей был прекрасный обзор всего поля.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43013" y="4765001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можно было наблюдать за ходом соревнований.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28625" y="284718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400506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44500" y="4797152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56429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92224" y="274638"/>
            <a:ext cx="7394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Высказав мысль о необходимости разностороннего образо­вания,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она очень слабо аргументирована.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54103" y="28400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учёный не счёл нужным комментировать её.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390128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ее аргументация практически отсутствует.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309687" y="485504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 статье поднимается очень актуальный вопрос.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24422" y="2830534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28625" y="393779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4941168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56429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092200" y="274638"/>
            <a:ext cx="759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Выберите грамматически правильное продолжение пред­ложения.</a:t>
            </a:r>
          </a:p>
          <a:p>
            <a:r>
              <a:rPr lang="ru-RU" sz="2400" b="1" dirty="0"/>
              <a:t>Изучая растения средней полосы,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 меня появился интерес к этой проблеме.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некоторые из них используются для озеленения участков.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49415" y="410010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они были собраны в гербарий.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4" y="48326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обратите внимание на их отличия от растений других зон.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63551" y="29718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411915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486916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грамматически правильное продолжение пред­ложения.</a:t>
            </a:r>
          </a:p>
          <a:p>
            <a:r>
              <a:rPr lang="ru-RU" sz="2400" b="1" dirty="0"/>
              <a:t>Начав заниматься музыкой,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 вас остается мало времени для  развлечений.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 значительной степени развиваются творческие способ­ности.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92225" y="400678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 меня появилось много интересных знакомых.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92225" y="490129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я познакомился с нотной грамотой.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28625" y="28821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44500" y="3990483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57044" y="5013176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583530" y="274638"/>
            <a:ext cx="710326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грамматически правильное продолжение пред­ложения.</a:t>
            </a:r>
          </a:p>
          <a:p>
            <a:r>
              <a:rPr lang="ru-RU" sz="2400" b="1" dirty="0"/>
              <a:t>Разбивая виноградники,</a:t>
            </a:r>
            <a:endParaRPr lang="ru-RU" sz="2400" dirty="0"/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крестьяне учитывали рельеф местности.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большое значение имеют географические факторы.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68667" y="42853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учитывается состав почвы.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74575" y="5035571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торговцами определялись потребности в винограде.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44500" y="3053813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28625" y="4303579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085184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2086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M" val="True"/>
  <p:tag name="TFF" val="True"/>
  <p:tag name="TK" val="0.9"/>
  <p:tag name="TFT" val="True"/>
  <p:tag name="TTIM" val="15"/>
  <p:tag name="TFS" val="Fals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</TotalTime>
  <Words>675</Words>
  <Application>Microsoft Office PowerPoint</Application>
  <PresentationFormat>Экран (4:3)</PresentationFormat>
  <Paragraphs>241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В  конструкторе использована идея перемещения объектов в режиме просмотра демонстрации, предложенная Гансом Хофманом (Hans Werner Hofmann hw@lemitec.de) </dc:description>
  <cp:lastModifiedBy>Анжела</cp:lastModifiedBy>
  <cp:revision>80</cp:revision>
  <dcterms:created xsi:type="dcterms:W3CDTF">2009-11-15T10:01:00Z</dcterms:created>
  <dcterms:modified xsi:type="dcterms:W3CDTF">2011-12-18T11:00:18Z</dcterms:modified>
</cp:coreProperties>
</file>