
<file path=[Content_Types].xml><?xml version="1.0" encoding="utf-8"?>
<Types xmlns="http://schemas.openxmlformats.org/package/2006/content-types">
  <Default Extension="bin" ContentType="application/vnd.ms-office.activeX"/>
  <Default Extension="png" ContentType="application/octet-stream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71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57" r:id="rId11"/>
    <p:sldId id="261" r:id="rId12"/>
    <p:sldId id="263" r:id="rId13"/>
    <p:sldId id="262" r:id="rId14"/>
    <p:sldId id="25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F96D92C-A892-4006-9BF6-436864229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369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019DAE-230D-42D3-8FB9-D9CD59A8DC7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/>
            <a:r>
              <a:rPr lang="ru-RU" dirty="0" smtClean="0"/>
              <a:t>Версия </a:t>
            </a:r>
            <a:r>
              <a:rPr lang="ru-RU" smtClean="0"/>
              <a:t>от 25.02.2011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E7A5C4-ECB2-46EB-9C73-4DA99258E2A2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90243-CAF2-47A5-8A54-1528756E1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0C37D-E9E1-41A5-AF3D-263655B41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B19A9-B480-4EB6-8B9A-1A931A67E5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62CBD-FB3C-43AE-BD81-2A6C137783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60C6E-8065-47D0-A359-8E59EF69E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2BAEF-FF2A-4C11-A7B1-7A81EB9CF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65CD7-6A39-4C38-8126-85FD39F8A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3095D-D974-4023-AACF-3D6B7C417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94261-1827-47E1-B223-17471ACCC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05FBA-37DA-4E16-9FC6-EB11309886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801F-EB15-4981-88BC-30CC5FCF8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25398559-D33E-404D-BBEB-582EDD1FD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6286500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1028" name="Out_Zd"/>
          <p:cNvSpPr txBox="1">
            <a:spLocks noChangeArrowheads="1"/>
          </p:cNvSpPr>
          <p:nvPr/>
        </p:nvSpPr>
        <p:spPr bwMode="auto">
          <a:xfrm>
            <a:off x="1835150" y="64357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29" name="Out_Tim"/>
          <p:cNvSpPr txBox="1">
            <a:spLocks noChangeArrowheads="1"/>
          </p:cNvSpPr>
          <p:nvPr/>
        </p:nvSpPr>
        <p:spPr bwMode="auto">
          <a:xfrm>
            <a:off x="8053388" y="6435725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030" name="Tx_Zd"/>
          <p:cNvSpPr txBox="1">
            <a:spLocks noChangeArrowheads="1"/>
          </p:cNvSpPr>
          <p:nvPr/>
        </p:nvSpPr>
        <p:spPr bwMode="auto">
          <a:xfrm>
            <a:off x="539750" y="64912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31" name="Tx_Tim"/>
          <p:cNvSpPr txBox="1">
            <a:spLocks noChangeArrowheads="1"/>
          </p:cNvSpPr>
          <p:nvPr/>
        </p:nvSpPr>
        <p:spPr bwMode="auto">
          <a:xfrm>
            <a:off x="6227763" y="64912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1032" name="Tx_min"/>
          <p:cNvSpPr txBox="1">
            <a:spLocks noChangeArrowheads="1"/>
          </p:cNvSpPr>
          <p:nvPr/>
        </p:nvSpPr>
        <p:spPr bwMode="auto">
          <a:xfrm>
            <a:off x="8629650" y="6491288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sp>
        <p:nvSpPr>
          <p:cNvPr id="3083" name="Rectangle 11">
            <a:hlinkClick r:id="" action="ppaction://macro?name=dd"/>
          </p:cNvPr>
          <p:cNvSpPr>
            <a:spLocks noChangeArrowheads="1"/>
          </p:cNvSpPr>
          <p:nvPr/>
        </p:nvSpPr>
        <p:spPr bwMode="auto">
          <a:xfrm>
            <a:off x="684213" y="17780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8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</a:t>
            </a: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1363663" y="3208338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Русский язык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Задания ЕГЭ А-3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Шалагинова А.Ю</a:t>
            </a:r>
            <a:endParaRPr lang="ru-RU" sz="3200" dirty="0">
              <a:latin typeface="Arial" charset="0"/>
            </a:endParaRPr>
          </a:p>
        </p:txBody>
      </p:sp>
      <p:grpSp>
        <p:nvGrpSpPr>
          <p:cNvPr id="1036" name="Group 20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038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1048" name="Freeform 22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9" name="Freeform 2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0" name="Freeform 24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Freeform 25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Freeform 26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Freeform 27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Freeform 2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9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041" name="Freeform 30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31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3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33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5" name="Freeform 34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6" name="Freeform 35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7" name="Freeform 36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0" name="Rectangle 37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7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427788"/>
            <a:ext cx="2159000" cy="3381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026" name="TextBox1" r:id="rId3" imgW="2952720" imgH="285840"/>
        </mc:Choice>
        <mc:Fallback>
          <p:control name="TextBox1" r:id="rId3" imgW="295272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92450" y="5445125"/>
                  <a:ext cx="2952750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9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243012" y="274638"/>
            <a:ext cx="7443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не </a:t>
            </a:r>
            <a:r>
              <a:rPr lang="ru-RU" sz="2400" dirty="0" err="1"/>
              <a:t>пророняя</a:t>
            </a:r>
            <a:r>
              <a:rPr lang="ru-RU" sz="2400" dirty="0"/>
              <a:t> (слов)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боку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знаменитые профессора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красивейший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10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324792" y="274638"/>
            <a:ext cx="73620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с </a:t>
            </a:r>
            <a:r>
              <a:rPr lang="ru-RU" sz="2400" dirty="0" err="1"/>
              <a:t>пятидесятью</a:t>
            </a:r>
            <a:r>
              <a:rPr lang="ru-RU" sz="2400" dirty="0"/>
              <a:t> рублями </a:t>
            </a:r>
            <a:endParaRPr lang="ru-RU" sz="24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оденьтесь теплее </a:t>
            </a: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высохла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спелых абрикосов</a:t>
            </a:r>
            <a:endParaRPr lang="ru-RU" sz="2400" dirty="0"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331912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вкусные торта </a:t>
            </a:r>
            <a:endParaRPr lang="ru-RU" sz="24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в аэропорту </a:t>
            </a: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моложе брата</a:t>
            </a:r>
            <a:endParaRPr lang="ru-RU" sz="24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в трёхстах метрах</a:t>
            </a:r>
            <a:endParaRPr lang="ru-RU" sz="2400" dirty="0"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331912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лягте на диван </a:t>
            </a:r>
            <a:endParaRPr lang="ru-RU" sz="24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их дети </a:t>
            </a: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пять блюдец</a:t>
            </a:r>
            <a:endParaRPr lang="ru-RU" sz="24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больше пятьдесят рублей</a:t>
            </a:r>
            <a:endParaRPr lang="ru-RU" sz="2400" dirty="0"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Итоги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6147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8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614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6150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6151" name="AutoShape 1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6152" name="AutoShape 13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687388" y="35718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65000"/>
              </a:lnSpc>
              <a:defRPr/>
            </a:pPr>
            <a:r>
              <a:rPr lang="ru-RU" sz="6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Результаты</a:t>
            </a:r>
            <a: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тестирования</a:t>
            </a:r>
          </a:p>
        </p:txBody>
      </p:sp>
      <p:sp>
        <p:nvSpPr>
          <p:cNvPr id="18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6155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615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57" name="Out_proc"/>
          <p:cNvSpPr txBox="1">
            <a:spLocks noChangeArrowheads="1"/>
          </p:cNvSpPr>
          <p:nvPr/>
        </p:nvSpPr>
        <p:spPr bwMode="auto">
          <a:xfrm>
            <a:off x="6218238" y="31051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" name="Out_oc"/>
          <p:cNvSpPr txBox="1">
            <a:spLocks noChangeArrowheads="1"/>
          </p:cNvSpPr>
          <p:nvPr/>
        </p:nvSpPr>
        <p:spPr bwMode="auto">
          <a:xfrm>
            <a:off x="7451725" y="3101975"/>
            <a:ext cx="10795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Правильных ответов</a:t>
            </a:r>
          </a:p>
        </p:txBody>
      </p:sp>
      <p:sp>
        <p:nvSpPr>
          <p:cNvPr id="6160" name="Rectangle 15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>
                <a:latin typeface="Arial" charset="0"/>
              </a:rPr>
              <a:t>Набранных баллов</a:t>
            </a: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7131050" y="2286000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6162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6163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616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6165" name="Out_prb"/>
          <p:cNvSpPr txBox="1">
            <a:spLocks noChangeArrowheads="1"/>
          </p:cNvSpPr>
          <p:nvPr/>
        </p:nvSpPr>
        <p:spPr bwMode="auto">
          <a:xfrm>
            <a:off x="6218238" y="3819525"/>
            <a:ext cx="10795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1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064026" y="274638"/>
            <a:ext cx="762277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четырьмястами строчками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полощущий бельё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все директора гимназий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более выше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092200" y="274638"/>
            <a:ext cx="759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шестьюстами учебниками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err="1"/>
              <a:t>едь</a:t>
            </a:r>
            <a:r>
              <a:rPr lang="ru-RU" sz="2400" dirty="0"/>
              <a:t> вперёд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спелых абрикосов</a:t>
            </a:r>
            <a:endParaRPr lang="ru-RU" sz="2400" dirty="0">
              <a:latin typeface="Arial" charset="0"/>
            </a:endParaRP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жестче дерева</a:t>
            </a:r>
            <a:endParaRPr lang="ru-RU" sz="2400" dirty="0">
              <a:latin typeface="Arial" charset="0"/>
            </a:endParaRP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3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243012" y="274638"/>
            <a:ext cx="7443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много облаков</a:t>
            </a:r>
            <a:endParaRPr lang="ru-RU" sz="24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хорошо </a:t>
            </a:r>
            <a:r>
              <a:rPr lang="ru-RU" sz="2400" dirty="0" err="1"/>
              <a:t>проповедовает</a:t>
            </a:r>
            <a:endParaRPr lang="ru-RU" sz="2400" dirty="0"/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поезжай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с двумястами бойцами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4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243012" y="274638"/>
            <a:ext cx="74437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err="1"/>
              <a:t>пылесошу</a:t>
            </a:r>
            <a:endParaRPr lang="ru-RU" sz="2400" dirty="0"/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свыше четырех тысяч метров</a:t>
            </a: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несколько яблок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err="1"/>
              <a:t>обгрызанный</a:t>
            </a:r>
            <a:endParaRPr lang="ru-RU" sz="2400" dirty="0"/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331912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к две тысячи пятому году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err="1"/>
              <a:t>жгёт</a:t>
            </a:r>
            <a:r>
              <a:rPr lang="ru-RU" sz="2400" dirty="0"/>
              <a:t> костер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пачка макарон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фильм интереснее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6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324792" y="274638"/>
            <a:ext cx="73620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молодые бухгалтеры</a:t>
            </a:r>
            <a:endParaRPr lang="ru-RU" sz="2400" dirty="0">
              <a:latin typeface="Arial" charset="0"/>
            </a:endParaRP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err="1"/>
              <a:t>ихней</a:t>
            </a:r>
            <a:r>
              <a:rPr lang="ru-RU" sz="2400" dirty="0"/>
              <a:t> работой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течение тридцати пяти минут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дамских туфель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7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331912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dirty="0"/>
              <a:t>Укажите пример с ошибкой в образовании формы слова.</a:t>
            </a: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 err="1"/>
              <a:t>прочитая</a:t>
            </a:r>
            <a:r>
              <a:rPr lang="ru-RU" sz="2400" dirty="0"/>
              <a:t> рассказ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менее значительный</a:t>
            </a: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две тысячи пятом году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поезжай домой</a:t>
            </a:r>
          </a:p>
          <a:p>
            <a:r>
              <a:rPr lang="ru-RU" sz="2400" b="1" dirty="0"/>
              <a:t> </a:t>
            </a:r>
            <a:endParaRPr lang="ru-RU" sz="2400" dirty="0"/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075" name="Out_Zd"/>
          <p:cNvSpPr txBox="1">
            <a:spLocks noChangeArrowheads="1"/>
          </p:cNvSpPr>
          <p:nvPr/>
        </p:nvSpPr>
        <p:spPr bwMode="auto">
          <a:xfrm>
            <a:off x="1331913" y="638651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8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6" name="Out_Tim"/>
          <p:cNvSpPr txBox="1">
            <a:spLocks noChangeArrowheads="1"/>
          </p:cNvSpPr>
          <p:nvPr/>
        </p:nvSpPr>
        <p:spPr bwMode="auto">
          <a:xfrm>
            <a:off x="8101013" y="6418263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3077" name="Tx_Zd"/>
          <p:cNvSpPr txBox="1">
            <a:spLocks noChangeArrowheads="1"/>
          </p:cNvSpPr>
          <p:nvPr/>
        </p:nvSpPr>
        <p:spPr bwMode="auto">
          <a:xfrm>
            <a:off x="484188" y="6442075"/>
            <a:ext cx="758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Задание</a:t>
            </a:r>
          </a:p>
        </p:txBody>
      </p:sp>
      <p:sp>
        <p:nvSpPr>
          <p:cNvPr id="3078" name="Rectangle 47"/>
          <p:cNvSpPr>
            <a:spLocks noChangeArrowheads="1"/>
          </p:cNvSpPr>
          <p:nvPr/>
        </p:nvSpPr>
        <p:spPr bwMode="auto">
          <a:xfrm>
            <a:off x="1064026" y="274638"/>
            <a:ext cx="762277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dirty="0"/>
              <a:t>Укажите пример с ошибкой в образовании формы слова.</a:t>
            </a:r>
            <a:endParaRPr lang="ru-RU" sz="2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079" name="Rectangle 48"/>
          <p:cNvSpPr>
            <a:spLocks noChangeArrowheads="1"/>
          </p:cNvSpPr>
          <p:nvPr/>
        </p:nvSpPr>
        <p:spPr bwMode="auto">
          <a:xfrm>
            <a:off x="1292225" y="2012950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в две тысячи двадцать втором году</a:t>
            </a:r>
          </a:p>
        </p:txBody>
      </p:sp>
      <p:sp>
        <p:nvSpPr>
          <p:cNvPr id="3080" name="Rectangle 49"/>
          <p:cNvSpPr>
            <a:spLocks noChangeArrowheads="1"/>
          </p:cNvSpPr>
          <p:nvPr/>
        </p:nvSpPr>
        <p:spPr bwMode="auto">
          <a:xfrm>
            <a:off x="1324793" y="3061952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dirty="0"/>
              <a:t>старые пропуска</a:t>
            </a:r>
            <a:endParaRPr lang="ru-RU" sz="2400" dirty="0">
              <a:latin typeface="Arial" charset="0"/>
            </a:endParaRPr>
          </a:p>
        </p:txBody>
      </p:sp>
      <p:sp>
        <p:nvSpPr>
          <p:cNvPr id="3081" name="Rectangle 50"/>
          <p:cNvSpPr>
            <a:spLocks noChangeArrowheads="1"/>
          </p:cNvSpPr>
          <p:nvPr/>
        </p:nvSpPr>
        <p:spPr bwMode="auto">
          <a:xfrm>
            <a:off x="1284422" y="4135438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совсем озяб</a:t>
            </a:r>
          </a:p>
        </p:txBody>
      </p:sp>
      <p:sp>
        <p:nvSpPr>
          <p:cNvPr id="3082" name="Rectangle 51"/>
          <p:cNvSpPr>
            <a:spLocks noChangeArrowheads="1"/>
          </p:cNvSpPr>
          <p:nvPr/>
        </p:nvSpPr>
        <p:spPr bwMode="auto">
          <a:xfrm>
            <a:off x="1284423" y="5218223"/>
            <a:ext cx="73771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несколько огурец</a:t>
            </a:r>
          </a:p>
        </p:txBody>
      </p:sp>
      <p:sp>
        <p:nvSpPr>
          <p:cNvPr id="3083" name="Dalee">
            <a:hlinkClick r:id="" action="ppaction://macro?name=Next_Slide" highlightClick="1"/>
          </p:cNvPr>
          <p:cNvSpPr>
            <a:spLocks noChangeArrowheads="1"/>
          </p:cNvSpPr>
          <p:nvPr/>
        </p:nvSpPr>
        <p:spPr bwMode="auto">
          <a:xfrm>
            <a:off x="7092950" y="6394450"/>
            <a:ext cx="939800" cy="306388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 charset="0"/>
              </a:rPr>
              <a:t>Далее</a:t>
            </a:r>
            <a:endParaRPr lang="ru-RU" sz="1400" b="1">
              <a:solidFill>
                <a:schemeClr val="tx2"/>
              </a:solidFill>
              <a:latin typeface="Arial" charset="0"/>
              <a:cs typeface="Arial" charset="0"/>
              <a:sym typeface="Webdings" pitchFamily="18" charset="2"/>
            </a:endParaRPr>
          </a:p>
        </p:txBody>
      </p:sp>
      <p:grpSp>
        <p:nvGrpSpPr>
          <p:cNvPr id="3084" name="Group 43"/>
          <p:cNvGrpSpPr>
            <a:grpSpLocks noChangeAspect="1"/>
          </p:cNvGrpSpPr>
          <p:nvPr/>
        </p:nvGrpSpPr>
        <p:grpSpPr bwMode="auto">
          <a:xfrm>
            <a:off x="6713538" y="6394450"/>
            <a:ext cx="287337" cy="306388"/>
            <a:chOff x="3115" y="4008"/>
            <a:chExt cx="195" cy="209"/>
          </a:xfrm>
        </p:grpSpPr>
        <p:sp>
          <p:nvSpPr>
            <p:cNvPr id="3124" name="AutoShape 44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09" y="4014"/>
              <a:ext cx="204" cy="192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5" name="AutoShape 45">
              <a:hlinkClick r:id="" action="ppaction://hlinkshowjump?jump=previousslide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19" y="4026"/>
              <a:ext cx="197" cy="185"/>
            </a:xfrm>
            <a:prstGeom prst="triangle">
              <a:avLst>
                <a:gd name="adj" fmla="val 50000"/>
              </a:avLst>
            </a:prstGeom>
            <a:solidFill>
              <a:srgbClr val="777777"/>
            </a:solidFill>
            <a:ln w="38100" cmpd="dbl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126" name="AutoShape 4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 rot="-5400000">
              <a:off x="3122" y="4032"/>
              <a:ext cx="181" cy="17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38100" cmpd="dbl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ru-RU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087" name="Cena"/>
          <p:cNvSpPr>
            <a:spLocks noChangeArrowheads="1"/>
          </p:cNvSpPr>
          <p:nvPr/>
        </p:nvSpPr>
        <p:spPr bwMode="auto">
          <a:xfrm>
            <a:off x="1866900" y="6440488"/>
            <a:ext cx="4333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r"/>
            <a:r>
              <a:rPr lang="ru-RU" sz="1000">
                <a:solidFill>
                  <a:schemeClr val="tx2"/>
                </a:solidFill>
              </a:rPr>
              <a:t>1 бал.</a:t>
            </a:r>
          </a:p>
        </p:txBody>
      </p:sp>
      <p:grpSp>
        <p:nvGrpSpPr>
          <p:cNvPr id="3088" name="KAN 1"/>
          <p:cNvGrpSpPr>
            <a:grpSpLocks/>
          </p:cNvGrpSpPr>
          <p:nvPr/>
        </p:nvGrpSpPr>
        <p:grpSpPr bwMode="auto">
          <a:xfrm>
            <a:off x="444500" y="2032000"/>
            <a:ext cx="647700" cy="395288"/>
            <a:chOff x="521" y="1309"/>
            <a:chExt cx="408" cy="249"/>
          </a:xfrm>
        </p:grpSpPr>
        <p:sp>
          <p:nvSpPr>
            <p:cNvPr id="5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1</a:t>
              </a:r>
            </a:p>
          </p:txBody>
        </p:sp>
        <p:sp>
          <p:nvSpPr>
            <p:cNvPr id="6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7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2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2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89" name="KAN 2"/>
          <p:cNvGrpSpPr>
            <a:grpSpLocks/>
          </p:cNvGrpSpPr>
          <p:nvPr/>
        </p:nvGrpSpPr>
        <p:grpSpPr bwMode="auto">
          <a:xfrm>
            <a:off x="416327" y="3103562"/>
            <a:ext cx="647700" cy="395288"/>
            <a:chOff x="521" y="1309"/>
            <a:chExt cx="408" cy="249"/>
          </a:xfrm>
        </p:grpSpPr>
        <p:sp>
          <p:nvSpPr>
            <p:cNvPr id="8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</a:t>
              </a:r>
            </a:p>
          </p:txBody>
        </p:sp>
        <p:sp>
          <p:nvSpPr>
            <p:cNvPr id="9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0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0" name="KAN 3"/>
          <p:cNvGrpSpPr>
            <a:grpSpLocks/>
          </p:cNvGrpSpPr>
          <p:nvPr/>
        </p:nvGrpSpPr>
        <p:grpSpPr bwMode="auto">
          <a:xfrm>
            <a:off x="432202" y="4135438"/>
            <a:ext cx="647700" cy="395288"/>
            <a:chOff x="521" y="1309"/>
            <a:chExt cx="408" cy="249"/>
          </a:xfrm>
        </p:grpSpPr>
        <p:sp>
          <p:nvSpPr>
            <p:cNvPr id="11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</a:p>
          </p:txBody>
        </p:sp>
        <p:sp>
          <p:nvSpPr>
            <p:cNvPr id="12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3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12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13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grpSp>
        <p:nvGrpSpPr>
          <p:cNvPr id="3091" name="KAN 4"/>
          <p:cNvGrpSpPr>
            <a:grpSpLocks/>
          </p:cNvGrpSpPr>
          <p:nvPr/>
        </p:nvGrpSpPr>
        <p:grpSpPr bwMode="auto">
          <a:xfrm>
            <a:off x="428625" y="5229200"/>
            <a:ext cx="647700" cy="395288"/>
            <a:chOff x="521" y="1309"/>
            <a:chExt cx="408" cy="249"/>
          </a:xfrm>
        </p:grpSpPr>
        <p:sp>
          <p:nvSpPr>
            <p:cNvPr id="14" name="Fon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21" y="1309"/>
              <a:ext cx="408" cy="24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>
                <a:defRPr/>
              </a:pPr>
              <a:r>
                <a:rPr lang="ru-RU" b="1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</a:t>
              </a:r>
            </a:p>
          </p:txBody>
        </p:sp>
        <p:sp>
          <p:nvSpPr>
            <p:cNvPr id="15" name="Prkl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33" y="1320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313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ru-RU" sz="100">
                  <a:latin typeface="Arial" charset="0"/>
                </a:rPr>
                <a:t>0</a:t>
              </a:r>
            </a:p>
          </p:txBody>
        </p:sp>
        <p:sp>
          <p:nvSpPr>
            <p:cNvPr id="16" name="Oval 9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56" y="1343"/>
              <a:ext cx="181" cy="18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3137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07" name="Oval 10">
              <a:hlinkClick r:id="" action="ppaction://macro?name=Obr_FP"/>
            </p:cNvPr>
            <p:cNvSpPr>
              <a:spLocks noChangeArrowheads="1"/>
            </p:cNvSpPr>
            <p:nvPr/>
          </p:nvSpPr>
          <p:spPr bwMode="auto">
            <a:xfrm>
              <a:off x="579" y="1365"/>
              <a:ext cx="136" cy="136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3108" name="Metka" hidden="1">
              <a:hlinkClick r:id="" action="ppaction://macro?name=Obr_FP"/>
            </p:cNvPr>
            <p:cNvSpPr>
              <a:spLocks/>
            </p:cNvSpPr>
            <p:nvPr/>
          </p:nvSpPr>
          <p:spPr bwMode="auto">
            <a:xfrm>
              <a:off x="601" y="1388"/>
              <a:ext cx="91" cy="91"/>
            </a:xfrm>
            <a:custGeom>
              <a:avLst/>
              <a:gdLst>
                <a:gd name="T0" fmla="*/ 0 w 2176"/>
                <a:gd name="T1" fmla="*/ 0 h 2179"/>
                <a:gd name="T2" fmla="*/ 0 w 2176"/>
                <a:gd name="T3" fmla="*/ 0 h 2179"/>
                <a:gd name="T4" fmla="*/ 0 w 2176"/>
                <a:gd name="T5" fmla="*/ 0 h 2179"/>
                <a:gd name="T6" fmla="*/ 0 w 2176"/>
                <a:gd name="T7" fmla="*/ 0 h 2179"/>
                <a:gd name="T8" fmla="*/ 0 w 2176"/>
                <a:gd name="T9" fmla="*/ 0 h 2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76"/>
                <a:gd name="T16" fmla="*/ 0 h 2179"/>
                <a:gd name="T17" fmla="*/ 2176 w 2176"/>
                <a:gd name="T18" fmla="*/ 2179 h 217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76" h="2179">
                  <a:moveTo>
                    <a:pt x="1090" y="2"/>
                  </a:moveTo>
                  <a:cubicBezTo>
                    <a:pt x="1708" y="4"/>
                    <a:pt x="2176" y="479"/>
                    <a:pt x="2176" y="1088"/>
                  </a:cubicBezTo>
                  <a:cubicBezTo>
                    <a:pt x="2176" y="1697"/>
                    <a:pt x="1720" y="2169"/>
                    <a:pt x="1090" y="2174"/>
                  </a:cubicBezTo>
                  <a:cubicBezTo>
                    <a:pt x="460" y="2179"/>
                    <a:pt x="8" y="1689"/>
                    <a:pt x="4" y="1088"/>
                  </a:cubicBezTo>
                  <a:cubicBezTo>
                    <a:pt x="0" y="487"/>
                    <a:pt x="472" y="0"/>
                    <a:pt x="1090" y="2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104070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FO" val="False"/>
  <p:tag name="TFM" val="True"/>
  <p:tag name="TFF" val="True"/>
  <p:tag name="TK" val="0.9"/>
  <p:tag name="TFT" val="True"/>
  <p:tag name="TTIM" val="12"/>
  <p:tag name="TFC" val="True"/>
  <p:tag name="TFS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" val="0"/>
  <p:tag name="P" val="0"/>
  <p:tag name="KO" val="4"/>
  <p:tag name="KP" val="0"/>
  <p:tag name="V" val="8"/>
</p:tagLst>
</file>

<file path=ppt/theme/theme1.xml><?xml version="1.0" encoding="utf-8"?>
<a:theme xmlns:a="http://schemas.openxmlformats.org/drawingml/2006/main" name="Сумерки">
  <a:themeElements>
    <a:clrScheme name="Сумерки 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9C9800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2.0. XML Code produced on 2010.08.09-->
<customUI xmlns="http://schemas.microsoft.com/office/2006/01/customui">
  <ribbon>
    <tabs>
      <tab id="TabTest" label="Тестирование" visible="true">
        <!--Osnovnye nastroiri testa-->
        <group id="GrOutRez" label="Результаты" visible="true">
          <checkBox description="description" enabled="true" id="ChOutFile" label="Вывод результатов в файл" supertip="Выводить результаты тестирования в текстовый файл" visible="true" getPressed="ChOutFile_getPressed" onAction="ChB_RezTx"/>
          <checkBox enabled="true" id="ChUchetOshibok" label="Вывод отчета об ошибках" supertip="Выводить отчет об ошибках на последний слайд" visible="true" getPressed="ChUchetOshibok_getPressed" onAction="ChB_OtOsh"/>
          <checkBox enabled="true" id="CbUchetDoley" label="Учет неполных ответов" supertip="Учитывать неполные ответы в заданиях с множественным выбором и в заданиях на соответствие" visible="true" getPressed="CbUchetDoley_getPressed" onAction="ChB_DolMV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Name" label="Именование" visible="true">
          <button enabled="true" id="BtName" image="NewName_png" label="Именование объектов" showImage="true" showLabel="true" size="large" supertip="Именование перемещаемых объектов, объектов конечных позиций и прочих объектов" visible="true" onAction="NewName"/>
        </group>
        <group id="GroupFix" label="Фиксация" visible="true">
          <button enabled="true" id="BtFix" image="fix3_png" label="Фиксировать объекты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</group>
        <group id="GroupFlagPerekl" label="Обновление" visible="true">
          <button enabled="true" id="BtFlagPerekl" image="Vosst_png" label="Флажки и переключатели" showImage="true" showLabel="true" size="large" supertip="Обновление флажков или переключателей после их преобразования" visible="true" onAction="ReconFP"/>
        </group>
        <group id="GrDelMac" label="Удаление" visible="true">
          <button enabled="true" id="BtDelMac" image="Delmac_png" label="Удаление макросов" showImage="true" showLabel="true" size="large" supertip="Удаление некоторых макросов Office 2007 для обеспечения работоспособности теста при его сохранении в формате pps или ppt" visible="true" onAction="DelMacros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ShabTest</Template>
  <TotalTime>372</TotalTime>
  <Words>463</Words>
  <Application>Microsoft Office PowerPoint</Application>
  <PresentationFormat>Экран (4:3)</PresentationFormat>
  <Paragraphs>231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Сумерки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Россошанская школа-интернат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создания тестов</dc:title>
  <dc:creator>Комаровский Анатолий Николаевич</dc:creator>
  <dc:description>В  конструкторе использована идея перемещения объектов в режиме просмотра демонстрации, предложенная Гансом Хофманом (Hans Werner Hofmann hw@lemitec.de) </dc:description>
  <cp:lastModifiedBy>Анжела</cp:lastModifiedBy>
  <cp:revision>75</cp:revision>
  <dcterms:created xsi:type="dcterms:W3CDTF">2009-11-15T10:01:00Z</dcterms:created>
  <dcterms:modified xsi:type="dcterms:W3CDTF">2011-12-18T12:06:09Z</dcterms:modified>
</cp:coreProperties>
</file>