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AFBF7B-8540-4D71-8979-7B2E90A3BDCB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FBF99-C749-4169-BC15-34DE5C3575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услан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услан\Desktop\zaharchenko_01.jpg"/>
          <p:cNvPicPr>
            <a:picLocks noChangeAspect="1" noChangeArrowheads="1"/>
          </p:cNvPicPr>
          <p:nvPr/>
        </p:nvPicPr>
        <p:blipFill>
          <a:blip r:embed="rId2" cstate="print"/>
          <a:srcRect b="7476"/>
          <a:stretch>
            <a:fillRect/>
          </a:stretch>
        </p:blipFill>
        <p:spPr bwMode="auto">
          <a:xfrm>
            <a:off x="2411760" y="908720"/>
            <a:ext cx="4065240" cy="5015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убань интернет\Ponomar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67744" y="1124744"/>
            <a:ext cx="4143375" cy="5214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696744" cy="500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477838"/>
            <a:ext cx="38576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Хаккер\Desktop\на кл час\58 (1)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9FBF8"/>
              </a:clrFrom>
              <a:clrTo>
                <a:srgbClr val="F9FB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F:\Кубань интернет\Ponomarenk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520" y="188640"/>
            <a:ext cx="4143375" cy="5214937"/>
          </a:xfr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779912" y="1460394"/>
            <a:ext cx="496855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Видно, так и быть,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Здесь мне век прожить,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конца любить.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Здесь мои друзья,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Здесь моя семья,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Большего не скажешь -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Здесь ЗЕМЛЯ МОЯ!     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7979224" cy="56166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ЕДИНЫЙ ВСЕКУБАНСКИЙ </a:t>
            </a:r>
          </a:p>
          <a:p>
            <a:pPr algn="ctr"/>
            <a:r>
              <a:rPr lang="ru-RU" sz="3200" dirty="0" smtClean="0"/>
              <a:t>КЛАССНЫЙ</a:t>
            </a:r>
            <a:r>
              <a:rPr lang="ru-RU" sz="3600" dirty="0" smtClean="0"/>
              <a:t> ЧАС</a:t>
            </a:r>
          </a:p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«Год культуры – </a:t>
            </a:r>
          </a:p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история Кубани в лицах»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619184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Указ Президента Российской Федерации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от 22 апреля 2013 г. № 375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Руслан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730014" cy="2520280"/>
          </a:xfrm>
          <a:prstGeom prst="rect">
            <a:avLst/>
          </a:prstGeom>
          <a:noFill/>
        </p:spPr>
      </p:pic>
      <p:pic>
        <p:nvPicPr>
          <p:cNvPr id="2051" name="Picture 3" descr="C:\Users\Руслан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005064"/>
            <a:ext cx="3312368" cy="2484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F:\Новая папка\на кл час\58 (6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Руслан\Desktop\100716454_PODSOLNU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35829" cy="2276872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204864"/>
            <a:ext cx="8280920" cy="42484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  лепесток:  2565 – учреждений культуры в Краснодарском крае;</a:t>
            </a:r>
            <a:br>
              <a:rPr lang="ru-RU" sz="2400" dirty="0" smtClean="0"/>
            </a:br>
            <a:r>
              <a:rPr lang="ru-RU" sz="2400" dirty="0" smtClean="0"/>
              <a:t>2 лепесток:  1044 библиотеки;</a:t>
            </a:r>
            <a:br>
              <a:rPr lang="ru-RU" sz="2400" dirty="0" smtClean="0"/>
            </a:br>
            <a:r>
              <a:rPr lang="ru-RU" sz="2400" dirty="0" smtClean="0"/>
              <a:t>3 лепесток:  1103 клубов и Домов культуры;</a:t>
            </a:r>
            <a:br>
              <a:rPr lang="ru-RU" sz="2400" dirty="0" smtClean="0"/>
            </a:br>
            <a:r>
              <a:rPr lang="ru-RU" sz="2400" dirty="0" smtClean="0"/>
              <a:t>4 лепесток:  60 музеев;</a:t>
            </a:r>
            <a:br>
              <a:rPr lang="ru-RU" sz="2400" dirty="0" smtClean="0"/>
            </a:br>
            <a:r>
              <a:rPr lang="ru-RU" sz="2400" dirty="0" smtClean="0"/>
              <a:t>5 лепесток:  10 театров и концертных учреждений;</a:t>
            </a:r>
            <a:br>
              <a:rPr lang="ru-RU" sz="2400" dirty="0" smtClean="0"/>
            </a:br>
            <a:r>
              <a:rPr lang="ru-RU" sz="2400" dirty="0" smtClean="0"/>
              <a:t>6 лепесток:  180 школ искусств;</a:t>
            </a:r>
            <a:br>
              <a:rPr lang="ru-RU" sz="2400" dirty="0" smtClean="0"/>
            </a:br>
            <a:r>
              <a:rPr lang="ru-RU" sz="2400" dirty="0" smtClean="0"/>
              <a:t>7  лепесток:  67 кинотеатров;</a:t>
            </a:r>
            <a:br>
              <a:rPr lang="ru-RU" sz="2400" dirty="0" smtClean="0"/>
            </a:br>
            <a:r>
              <a:rPr lang="ru-RU" sz="2400" dirty="0" smtClean="0"/>
              <a:t>8 лепесток:  28 парков культуры и отдыха;</a:t>
            </a:r>
          </a:p>
          <a:p>
            <a:r>
              <a:rPr lang="ru-RU" sz="2400" dirty="0" smtClean="0"/>
              <a:t>9  лепесток:  кадры культуры – более 31 тысячи человек.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Хаккер\Desktop\Новая папка\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Руслан\Desktop\111main_pobeda.jpg"/>
          <p:cNvPicPr>
            <a:picLocks noChangeAspect="1" noChangeArrowheads="1"/>
          </p:cNvPicPr>
          <p:nvPr/>
        </p:nvPicPr>
        <p:blipFill>
          <a:blip r:embed="rId2" cstate="print"/>
          <a:srcRect l="4415" r="1553" b="-8861"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услан\Desktop\5886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836712"/>
            <a:ext cx="3112740" cy="4980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_Netreb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7825"/>
            <a:ext cx="4429125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68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 .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</dc:creator>
  <cp:lastModifiedBy>Руслан</cp:lastModifiedBy>
  <cp:revision>2</cp:revision>
  <dcterms:created xsi:type="dcterms:W3CDTF">2014-08-27T04:19:11Z</dcterms:created>
  <dcterms:modified xsi:type="dcterms:W3CDTF">2015-11-20T14:48:13Z</dcterms:modified>
</cp:coreProperties>
</file>