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36" autoAdjust="0"/>
    <p:restoredTop sz="94660"/>
  </p:normalViewPr>
  <p:slideViewPr>
    <p:cSldViewPr>
      <p:cViewPr varScale="1">
        <p:scale>
          <a:sx n="31" d="100"/>
          <a:sy n="31" d="100"/>
        </p:scale>
        <p:origin x="-60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0A76C3-5D53-4903-A99D-C2D5C1084C52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8E20E-F777-49AE-BCBB-D31E1D6F51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755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E20E-F777-49AE-BCBB-D31E1D6F515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932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E20E-F777-49AE-BCBB-D31E1D6F515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518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D2BD54D-4559-4656-9F81-F891E4CC2715}" type="datetimeFigureOut">
              <a:rPr lang="ru-RU" smtClean="0"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4B2D624-5C30-4A6F-B695-40CA1FAEE3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673425"/>
            <a:ext cx="5184575" cy="51845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980728"/>
            <a:ext cx="7702624" cy="3744416"/>
          </a:xfrm>
          <a:ln>
            <a:solidFill>
              <a:srgbClr val="FFC000"/>
            </a:solidFill>
          </a:ln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Деловое письмо</a:t>
            </a:r>
            <a:endParaRPr lang="ru-RU" sz="9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право с вырезом 3"/>
          <p:cNvSpPr/>
          <p:nvPr/>
        </p:nvSpPr>
        <p:spPr>
          <a:xfrm>
            <a:off x="6588224" y="5301208"/>
            <a:ext cx="2160240" cy="1440160"/>
          </a:xfrm>
          <a:prstGeom prst="notched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34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idx="1"/>
          </p:nvPr>
        </p:nvSpPr>
        <p:spPr>
          <a:xfrm>
            <a:off x="871538" y="692150"/>
            <a:ext cx="7408862" cy="5434013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Письмо-заказ</a:t>
            </a:r>
            <a:r>
              <a:rPr lang="ru-RU" dirty="0"/>
              <a:t> - письмо, представляющее собой предложение покупателя заключить сделку с указанием ее конкретных условий. Письмо-заказ может быть ответом на коммерческое предложение. Например: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Просим поставить нашей фирме </a:t>
            </a:r>
            <a:r>
              <a:rPr lang="ru-RU" i="1" dirty="0" err="1">
                <a:solidFill>
                  <a:srgbClr val="FF0000"/>
                </a:solidFill>
              </a:rPr>
              <a:t>электроусилители</a:t>
            </a:r>
            <a:r>
              <a:rPr lang="ru-RU" i="1" dirty="0">
                <a:solidFill>
                  <a:srgbClr val="FF0000"/>
                </a:solidFill>
              </a:rPr>
              <a:t> RASTOR-200 в количестве 2 шт. в течение мая - июня 2010 г. Оплата в полном объеме будет произведена после выставления вашей стороной счета в течение 3 дней с даты отгрузки товара.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494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71338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Письмо-требование</a:t>
            </a:r>
            <a:r>
              <a:rPr lang="ru-RU" dirty="0"/>
              <a:t> - письмо, цель которого - заставить адресата выполнить взятые на себя </a:t>
            </a:r>
            <a:r>
              <a:rPr lang="ru-RU" dirty="0" smtClean="0"/>
              <a:t>обязательства.</a:t>
            </a:r>
          </a:p>
          <a:p>
            <a:pPr marL="0" indent="0">
              <a:buNone/>
            </a:pPr>
            <a:r>
              <a:rPr lang="ru-RU" dirty="0" smtClean="0"/>
              <a:t>На­пример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Согласно договору подряда от 12.05.2009 № 89/43дп ваша фирма взяла на себя обязательства по ремонту здания по ул. Якиманка, 15, однако в настоящее время наблюдается значительное отставание от графика работ (приложение 3 к договору).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Несмотря на неоднократные напоминания о необходимости соблюдения графика работ, до сих пор наблюдается серьезное отставание от установленных сроков.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Требуем срочно принять меры по выполнению работ, определенных договором, в противном случае согласно пункту 8.1 договора вам будут предъявлены штрафные санкции.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Письма-требования и претензии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53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Письмо-согласие</a:t>
            </a:r>
            <a:r>
              <a:rPr lang="ru-RU" dirty="0"/>
              <a:t> - письмо, являющееся положительным ответом на просьбу, запрос или предложение.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Сообщаем Вам, что готовы принять делегацию представителей вашего предприятия и ознакомить их работой САП "Нефтеперерабатывающий комплекс'.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Наиболее приемлемое время для визита - период с 15 по 30 апреля этого года. Просим сообщить точное количество участников и их фамилии для бронирования мест в гостинице.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Письма-ответы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408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692696"/>
            <a:ext cx="7408333" cy="543346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Письмо-отказ </a:t>
            </a:r>
            <a:r>
              <a:rPr lang="ru-RU" dirty="0"/>
              <a:t>- письмо, в котором дается отрицательный ответ на письмо-просьбу или письмо-запрос.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В связи с тем, что более 200 номеров нашей гостиницы уже забронированы администрацией города для участников Международного информационного конгресса, который состоится 10-12 октября этого года, вынуждены отказать Вам в бронировании мест для вашей компании. Предлагаем обратиться в Парк-отель "Высокогорье".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21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Рекомендательное письмо</a:t>
            </a:r>
            <a:r>
              <a:rPr lang="ru-RU" dirty="0"/>
              <a:t> - письмо, автор которого дает характе­ристику другому лицу с целью устройства </a:t>
            </a:r>
            <a:r>
              <a:rPr lang="ru-RU" dirty="0" smtClean="0"/>
              <a:t>на </a:t>
            </a:r>
            <a:r>
              <a:rPr lang="ru-RU" dirty="0"/>
              <a:t>работу, обуче­ние и др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Савченко Инна Савельевна занимала в нашей издательской компании должность руководителя отдела маркетинга и распространения. Она зарекомендовала себя как инициативный сотрудник, обладающий организаторскими способностями.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Через год после ее прихода в компанию тираж издания увеличился на 20%, была разработана и внедрена новая система распространения издания в регионах. Благодаря ее усилиям у издания появились новые партнеры и рекламодатели. Особо хочется отметить ее надежность, умение находить решения в сложных обстоятельствах, а также нацеленность на достижение результата.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Письма-обязательства и гарантии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2913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2267744" y="620688"/>
            <a:ext cx="4536504" cy="158417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Деловые письма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9342" y="1638026"/>
            <a:ext cx="2446402" cy="2634755"/>
          </a:xfrm>
          <a:prstGeom prst="roundRect">
            <a:avLst/>
          </a:prstGeom>
          <a:solidFill>
            <a:srgbClr val="FF81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Информативные:</a:t>
            </a:r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Письмо-сообщение</a:t>
            </a:r>
          </a:p>
          <a:p>
            <a:pPr algn="ctr"/>
            <a:r>
              <a:rPr lang="ru-RU" dirty="0" smtClean="0"/>
              <a:t>Письмо-извещение</a:t>
            </a:r>
          </a:p>
          <a:p>
            <a:pPr algn="ctr"/>
            <a:r>
              <a:rPr lang="ru-RU" dirty="0" smtClean="0"/>
              <a:t>Рекламное письмо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94240" y="1556792"/>
            <a:ext cx="2376264" cy="279722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Письмо-обязательство и гарантия:</a:t>
            </a:r>
          </a:p>
          <a:p>
            <a:pPr algn="ctr"/>
            <a:r>
              <a:rPr lang="ru-RU" dirty="0" smtClean="0"/>
              <a:t>рекомендательное письмо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 rot="19702105">
            <a:off x="1480691" y="3860481"/>
            <a:ext cx="2088232" cy="253293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Письмо-просьба и предложение</a:t>
            </a:r>
            <a:r>
              <a:rPr lang="ru-RU" dirty="0" smtClean="0"/>
              <a:t>:</a:t>
            </a:r>
          </a:p>
          <a:p>
            <a:pPr algn="ctr"/>
            <a:r>
              <a:rPr lang="ru-RU" dirty="0" smtClean="0"/>
              <a:t>Письмо-просьба</a:t>
            </a:r>
          </a:p>
          <a:p>
            <a:pPr algn="ctr"/>
            <a:r>
              <a:rPr lang="ru-RU" dirty="0" smtClean="0"/>
              <a:t>Письмо-предложение</a:t>
            </a:r>
          </a:p>
          <a:p>
            <a:pPr algn="ctr"/>
            <a:r>
              <a:rPr lang="ru-RU" dirty="0" smtClean="0"/>
              <a:t>Письмо-заказ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 rot="2063961">
            <a:off x="5339396" y="3880017"/>
            <a:ext cx="2177517" cy="262594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Письмо- ответ:</a:t>
            </a:r>
          </a:p>
          <a:p>
            <a:pPr algn="ctr"/>
            <a:r>
              <a:rPr lang="ru-RU" dirty="0" smtClean="0"/>
              <a:t>Письмо-согласие</a:t>
            </a:r>
          </a:p>
          <a:p>
            <a:pPr algn="ctr"/>
            <a:r>
              <a:rPr lang="ru-RU" dirty="0" smtClean="0"/>
              <a:t>Письмо-отказ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275856" y="2361970"/>
            <a:ext cx="2376264" cy="2568110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Письмо-требование и претензия:</a:t>
            </a:r>
          </a:p>
          <a:p>
            <a:pPr algn="ctr"/>
            <a:r>
              <a:rPr lang="ru-RU" dirty="0" smtClean="0"/>
              <a:t>Письмо-требование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927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84" y="4581128"/>
            <a:ext cx="3744416" cy="2051837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адресат (названии компании, учреждения, ФИО главы или директора)</a:t>
            </a:r>
            <a:br>
              <a:rPr lang="ru-RU" dirty="0" smtClean="0"/>
            </a:br>
            <a:r>
              <a:rPr lang="ru-RU" i="1" dirty="0" smtClean="0"/>
              <a:t>дата </a:t>
            </a:r>
            <a:br>
              <a:rPr lang="ru-RU" i="1" dirty="0" smtClean="0"/>
            </a:br>
            <a:r>
              <a:rPr lang="ru-RU" i="1" dirty="0" smtClean="0"/>
              <a:t>ссылка на дату документа-запроса, если письмо является ответом </a:t>
            </a:r>
            <a:br>
              <a:rPr lang="ru-RU" i="1" dirty="0" smtClean="0"/>
            </a:br>
            <a:r>
              <a:rPr lang="ru-RU" i="1" dirty="0" smtClean="0"/>
              <a:t>заголовок к тексту </a:t>
            </a:r>
          </a:p>
          <a:p>
            <a:pPr marL="0" indent="0">
              <a:buNone/>
            </a:pPr>
            <a:r>
              <a:rPr lang="ru-RU" i="1" dirty="0" smtClean="0"/>
              <a:t>обращение</a:t>
            </a:r>
            <a:br>
              <a:rPr lang="ru-RU" i="1" dirty="0" smtClean="0"/>
            </a:br>
            <a:r>
              <a:rPr lang="ru-RU" i="1" dirty="0" smtClean="0"/>
              <a:t>текст </a:t>
            </a:r>
            <a:br>
              <a:rPr lang="ru-RU" i="1" dirty="0" smtClean="0"/>
            </a:br>
            <a:r>
              <a:rPr lang="ru-RU" i="1" dirty="0" smtClean="0"/>
              <a:t>возможно отметка о наличии приложения </a:t>
            </a:r>
            <a:br>
              <a:rPr lang="ru-RU" i="1" dirty="0" smtClean="0"/>
            </a:br>
            <a:r>
              <a:rPr lang="ru-RU" i="1" dirty="0" smtClean="0"/>
              <a:t>подпись </a:t>
            </a:r>
            <a:br>
              <a:rPr lang="ru-RU" i="1" dirty="0" smtClean="0"/>
            </a:br>
            <a:r>
              <a:rPr lang="ru-RU" i="1" dirty="0" smtClean="0"/>
              <a:t>фамилия и телефон исполнителя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Правила оформления деловых писем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2731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60648"/>
            <a:ext cx="5680878" cy="659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42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367729"/>
            <a:ext cx="4536504" cy="4445648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764705"/>
            <a:ext cx="7372341" cy="33843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5800" b="1" dirty="0" smtClean="0">
                <a:solidFill>
                  <a:schemeClr val="bg2">
                    <a:lumMod val="10000"/>
                  </a:schemeClr>
                </a:solidFill>
              </a:rPr>
              <a:t>Деловое письмо </a:t>
            </a:r>
            <a:r>
              <a:rPr lang="ru-RU" dirty="0" smtClean="0"/>
              <a:t>– </a:t>
            </a:r>
            <a:r>
              <a:rPr lang="ru-RU" sz="4800" dirty="0" smtClean="0"/>
              <a:t>это служебное послание в виде официального документа, в форме предложений, просьб, поручений  т.д. в письменном виде.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8908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88840"/>
            <a:ext cx="7408333" cy="4137323"/>
          </a:xfrm>
        </p:spPr>
        <p:txBody>
          <a:bodyPr>
            <a:noAutofit/>
          </a:bodyPr>
          <a:lstStyle/>
          <a:p>
            <a:r>
              <a:rPr lang="ru-RU" sz="5400" dirty="0" smtClean="0"/>
              <a:t>Административная</a:t>
            </a:r>
          </a:p>
          <a:p>
            <a:r>
              <a:rPr lang="ru-RU" sz="5400" dirty="0" smtClean="0"/>
              <a:t>Коммерческая</a:t>
            </a:r>
          </a:p>
          <a:p>
            <a:r>
              <a:rPr lang="ru-RU" sz="5400" dirty="0" smtClean="0"/>
              <a:t>Судебная</a:t>
            </a:r>
          </a:p>
          <a:p>
            <a:r>
              <a:rPr lang="ru-RU" sz="5400" dirty="0" smtClean="0"/>
              <a:t>Личная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Сфера применения деловых писем: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7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92896"/>
            <a:ext cx="8712968" cy="432048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6"/>
            <a:ext cx="7012301" cy="348983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Информативные</a:t>
            </a:r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Письма - просьбы и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предложения</a:t>
            </a:r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Письма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- требования и претензии</a:t>
            </a:r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Письма - ответы</a:t>
            </a:r>
          </a:p>
          <a:p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Письма - обязательства и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</a:rPr>
              <a:t>гарантии</a:t>
            </a:r>
            <a:endParaRPr lang="ru-RU" sz="32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зависимости от назначения, письма делятся 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786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9925" y="2924944"/>
            <a:ext cx="5244076" cy="3933056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Письмо-сообщение</a:t>
            </a:r>
            <a:r>
              <a:rPr lang="ru-RU" dirty="0"/>
              <a:t> - письмо, которым </a:t>
            </a:r>
            <a:r>
              <a:rPr lang="ru-RU" dirty="0" smtClean="0"/>
              <a:t>информируется </a:t>
            </a:r>
            <a:r>
              <a:rPr lang="ru-RU" dirty="0"/>
              <a:t>о каких-либо событиях, </a:t>
            </a:r>
            <a:r>
              <a:rPr lang="ru-RU" dirty="0" smtClean="0"/>
              <a:t>фактах. </a:t>
            </a:r>
          </a:p>
          <a:p>
            <a:pPr marL="0" indent="0">
              <a:buNone/>
            </a:pPr>
            <a:r>
              <a:rPr lang="ru-RU" dirty="0" smtClean="0"/>
              <a:t>Например: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Сообщаем </a:t>
            </a:r>
            <a:r>
              <a:rPr lang="ru-RU" sz="3200" i="1" dirty="0">
                <a:solidFill>
                  <a:srgbClr val="FF0000"/>
                </a:solidFill>
              </a:rPr>
              <a:t>Вам, что по проекту постановления Правительства Российской Федерации "Об утверждении Положения о системе межведомственного электронного документооборота" замечаний и предложений не имеем.</a:t>
            </a:r>
            <a:endParaRPr lang="ru-RU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Информативные письма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3687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908720"/>
            <a:ext cx="7408333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Письмо-извещение</a:t>
            </a:r>
            <a:r>
              <a:rPr lang="ru-RU" dirty="0"/>
              <a:t> - письмо, информирующее о публичных меро­приятиях (совещаниях, семинарах, выставках, конференциях и т. п.);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18 апреля 2010 г. в 11.30 по московскому времени Администрация Пермского края проводит совещание о проведении </a:t>
            </a:r>
            <a:r>
              <a:rPr lang="ru-RU" sz="3200" i="1" dirty="0" err="1" smtClean="0">
                <a:solidFill>
                  <a:srgbClr val="FF0000"/>
                </a:solidFill>
              </a:rPr>
              <a:t>противопаводковых</a:t>
            </a:r>
            <a:r>
              <a:rPr lang="ru-RU" sz="3200" i="1" dirty="0" smtClean="0">
                <a:solidFill>
                  <a:srgbClr val="FF0000"/>
                </a:solidFill>
              </a:rPr>
              <a:t> мероприятий.</a:t>
            </a:r>
            <a:endParaRPr lang="ru-RU" sz="3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Совещание </a:t>
            </a:r>
            <a:r>
              <a:rPr lang="ru-RU" sz="3200" i="1" dirty="0">
                <a:solidFill>
                  <a:srgbClr val="FF0000"/>
                </a:solidFill>
              </a:rPr>
              <a:t>состоится в </a:t>
            </a:r>
            <a:r>
              <a:rPr lang="ru-RU" sz="3200" i="1" dirty="0" smtClean="0">
                <a:solidFill>
                  <a:srgbClr val="FF0000"/>
                </a:solidFill>
              </a:rPr>
              <a:t>зале Администрации.</a:t>
            </a:r>
            <a:endParaRPr lang="ru-RU" sz="3200" dirty="0">
              <a:solidFill>
                <a:srgbClr val="FF0000"/>
              </a:solidFill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5492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764704"/>
            <a:ext cx="7408333" cy="53614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Рекламное письмо</a:t>
            </a:r>
            <a:r>
              <a:rPr lang="ru-RU" dirty="0"/>
              <a:t> - письмо, предлагающее товары </a:t>
            </a:r>
            <a:r>
              <a:rPr lang="ru-RU" dirty="0" smtClean="0"/>
              <a:t>или услуги для повышения спроса на них. </a:t>
            </a:r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Наша </a:t>
            </a:r>
            <a:r>
              <a:rPr lang="ru-RU" i="1" dirty="0">
                <a:solidFill>
                  <a:srgbClr val="FF0000"/>
                </a:solidFill>
              </a:rPr>
              <a:t>компания предоставляет услуги по установке, настройке и обслуживанию серверов доступа в Интернет. Стоимость установки и конфигурации сервера составляет 10 500 руб. Срок гарантийного обслуживания - один год. Сервер доступа в Интернет, устанавливаемый специалистами компании </a:t>
            </a:r>
            <a:r>
              <a:rPr lang="ru-RU" i="1" dirty="0" err="1">
                <a:solidFill>
                  <a:srgbClr val="FF0000"/>
                </a:solidFill>
              </a:rPr>
              <a:t>РосТелеком</a:t>
            </a:r>
            <a:r>
              <a:rPr lang="ru-RU" i="1" dirty="0">
                <a:solidFill>
                  <a:srgbClr val="FF0000"/>
                </a:solidFill>
              </a:rPr>
              <a:t>, позволяет значительно сэкономить на расходах за доступ в Сеть.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Получить подробную информацию и сделать заказ вы можете по телефону 8-499-127-34-88. Специалисты компании </a:t>
            </a:r>
            <a:r>
              <a:rPr lang="ru-RU" dirty="0" err="1">
                <a:solidFill>
                  <a:srgbClr val="FF0000"/>
                </a:solidFill>
              </a:rPr>
              <a:t>РосТелеком</a:t>
            </a:r>
            <a:r>
              <a:rPr lang="ru-RU" dirty="0">
                <a:solidFill>
                  <a:srgbClr val="FF0000"/>
                </a:solidFill>
              </a:rPr>
              <a:t> готовы ответить на любые ваши вопросы.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85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Письмо-просьба</a:t>
            </a:r>
            <a:r>
              <a:rPr lang="ru-RU" dirty="0"/>
              <a:t> - письмо, цель которого получение информации, </a:t>
            </a:r>
            <a:r>
              <a:rPr lang="ru-RU" dirty="0" smtClean="0"/>
              <a:t>необходимой </a:t>
            </a:r>
            <a:r>
              <a:rPr lang="ru-RU" dirty="0"/>
              <a:t>организации-автору. Письмо-просьба всегда требует письма-ответа.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В связи с подготовкой рекламной кампании обуви "Весна - Лето 2011", запланированной на период с декабря 2010 г. по июнь 2011 г., просим Вас сообщить о возможности проведения вашей компанией исследования известности в Москве и 2-3 региональных центрах России, на ваш выбор, торговых марок обуви </a:t>
            </a:r>
            <a:r>
              <a:rPr lang="ru-RU" i="1" dirty="0" err="1">
                <a:solidFill>
                  <a:srgbClr val="FF0000"/>
                </a:solidFill>
              </a:rPr>
              <a:t>Monarch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>
                <a:solidFill>
                  <a:srgbClr val="FF0000"/>
                </a:solidFill>
              </a:rPr>
              <a:t>Kaiser</a:t>
            </a:r>
            <a:r>
              <a:rPr lang="ru-RU" i="1" dirty="0">
                <a:solidFill>
                  <a:srgbClr val="FF0000"/>
                </a:solidFill>
              </a:rPr>
              <a:t>, </a:t>
            </a:r>
            <a:r>
              <a:rPr lang="ru-RU" i="1" dirty="0" err="1">
                <a:solidFill>
                  <a:srgbClr val="FF0000"/>
                </a:solidFill>
              </a:rPr>
              <a:t>Gabor</a:t>
            </a:r>
            <a:r>
              <a:rPr lang="ru-RU" i="1" dirty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Письма-просьбы и предложения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4609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764704"/>
            <a:ext cx="7408333" cy="536145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Письмо-предложение</a:t>
            </a:r>
            <a:r>
              <a:rPr lang="ru-RU" dirty="0"/>
              <a:t> - </a:t>
            </a:r>
            <a:r>
              <a:rPr lang="ru-RU" dirty="0" smtClean="0"/>
              <a:t>письмо с </a:t>
            </a:r>
            <a:r>
              <a:rPr lang="ru-RU" dirty="0"/>
              <a:t>предложением сотрудничества (в коммерческой деятельно­сти - товаров, услуг) 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Предлагаем Вам мытье любых видов наружного остекления, фасадов зданий и витрин с применением новой экономичной технологии телескопических штанг.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i="1" dirty="0">
                <a:solidFill>
                  <a:srgbClr val="FF0000"/>
                </a:solidFill>
              </a:rPr>
              <a:t>Стоимость мытья 1 кв. м поверхности - 15 руб.  </a:t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Работы выполняются на объектах, расположенных в Москве и ближнем Подмосковье.  </a:t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Работы проводятся на высоте до 25 м с использованием специального метода очистки на основе деминерализованной воды без применения химических моющих средств.  </a:t>
            </a:r>
            <a:br>
              <a:rPr lang="ru-RU" i="1" dirty="0">
                <a:solidFill>
                  <a:srgbClr val="FF0000"/>
                </a:solidFill>
              </a:rPr>
            </a:br>
            <a:r>
              <a:rPr lang="ru-RU" i="1" dirty="0">
                <a:solidFill>
                  <a:srgbClr val="FF0000"/>
                </a:solidFill>
              </a:rPr>
              <a:t>Заявки выполняются в течение суток, возможна оплата по факту.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60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139</TotalTime>
  <Words>122</Words>
  <Application>Microsoft Office PowerPoint</Application>
  <PresentationFormat>Экран (4:3)</PresentationFormat>
  <Paragraphs>79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   Деловое письмо</vt:lpstr>
      <vt:lpstr>Презентация PowerPoint</vt:lpstr>
      <vt:lpstr>Сфера применения деловых писем:</vt:lpstr>
      <vt:lpstr>В зависимости от назначения, письма делятся на</vt:lpstr>
      <vt:lpstr>Информативные письма</vt:lpstr>
      <vt:lpstr>Презентация PowerPoint</vt:lpstr>
      <vt:lpstr>Презентация PowerPoint</vt:lpstr>
      <vt:lpstr>Письма-просьбы и предложения</vt:lpstr>
      <vt:lpstr>Презентация PowerPoint</vt:lpstr>
      <vt:lpstr>Презентация PowerPoint</vt:lpstr>
      <vt:lpstr>Письма-требования и претензии</vt:lpstr>
      <vt:lpstr>Письма-ответы</vt:lpstr>
      <vt:lpstr>Презентация PowerPoint</vt:lpstr>
      <vt:lpstr>Письма-обязательства и гарантии</vt:lpstr>
      <vt:lpstr>Презентация PowerPoint</vt:lpstr>
      <vt:lpstr>Правила оформления деловых писем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Деловое письмо</dc:title>
  <dc:creator>Lili</dc:creator>
  <cp:lastModifiedBy>Lili</cp:lastModifiedBy>
  <cp:revision>13</cp:revision>
  <dcterms:created xsi:type="dcterms:W3CDTF">2013-04-02T15:09:28Z</dcterms:created>
  <dcterms:modified xsi:type="dcterms:W3CDTF">2013-04-02T17:30:03Z</dcterms:modified>
</cp:coreProperties>
</file>