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668062-E3D0-4939-B341-C6DCDE5758BF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9DF5AE-8F73-485A-BC36-51C5225A114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305800" cy="1981200"/>
          </a:xfrm>
        </p:spPr>
        <p:txBody>
          <a:bodyPr/>
          <a:lstStyle/>
          <a:p>
            <a:r>
              <a:rPr lang="ru-RU" dirty="0" smtClean="0"/>
              <a:t>Жанр </a:t>
            </a:r>
            <a:r>
              <a:rPr lang="ru-RU" b="1" dirty="0" err="1" smtClean="0"/>
              <a:t>хоррор</a:t>
            </a:r>
            <a:r>
              <a:rPr lang="ru-RU" dirty="0" smtClean="0"/>
              <a:t> в кинематографе (</a:t>
            </a:r>
            <a:r>
              <a:rPr b="1" smtClean="0"/>
              <a:t>Horror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6190"/>
            <a:ext cx="6143668" cy="230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5472122" cy="61436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Любому более или менее не флегматичному человеку, всегда была интересна сторона </a:t>
            </a:r>
            <a:r>
              <a:rPr lang="ru-RU" dirty="0" err="1" smtClean="0"/>
              <a:t>неизведомого</a:t>
            </a:r>
            <a:r>
              <a:rPr lang="ru-RU" dirty="0" smtClean="0"/>
              <a:t>, мистика и тайна наполняла его сознание, давая волю воображению, она вселяла ужас и дарила наслаждение от этого. Ночные кошмары и боязнь наступления темноты, страх смерти, привидений, чудовищ и порой собственной тени – все это сопровождается присутствием ощущения ужаса и эмоционального возбуждения, что стало доступно наблюдать со стороны – в кино.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5114932" cy="60007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появлением кинематографа многие творческие замыслы стали возможны к реализации их на экране. Основой каждого фильма в жанре </a:t>
            </a:r>
            <a:r>
              <a:rPr lang="ru-RU" dirty="0" err="1" smtClean="0"/>
              <a:t>хоррор</a:t>
            </a:r>
            <a:r>
              <a:rPr lang="ru-RU" dirty="0" smtClean="0"/>
              <a:t> является тема смерти – по различным причинам, начиная от укуса вампира и заканчивая суицидом героя, а так же любая жуткая ситуация в картине, смысл которой заставляет зрителя испытывать страх от необъяснимого и неминуемого. Самая распространенная и востребованная тематика классического </a:t>
            </a:r>
            <a:r>
              <a:rPr lang="ru-RU" dirty="0" err="1" smtClean="0"/>
              <a:t>хоррора</a:t>
            </a:r>
            <a:r>
              <a:rPr lang="ru-RU" dirty="0" smtClean="0"/>
              <a:t> в начале своего становления в кино – </a:t>
            </a:r>
            <a:r>
              <a:rPr lang="ru-RU" dirty="0" err="1" smtClean="0"/>
              <a:t>вампирическая</a:t>
            </a:r>
            <a:r>
              <a:rPr lang="ru-RU" dirty="0" smtClean="0"/>
              <a:t>. Режиссеры опирались на литературных героев любимых авторов в жанре готик/</a:t>
            </a:r>
            <a:r>
              <a:rPr lang="ru-RU" dirty="0" err="1" smtClean="0"/>
              <a:t>хоррор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214705" cy="32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1404934"/>
          </a:xfrm>
        </p:spPr>
        <p:txBody>
          <a:bodyPr/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Вий</a:t>
            </a:r>
            <a:r>
              <a:rPr lang="ru-RU" b="1" dirty="0" smtClean="0"/>
              <a:t>" - Николай Гоголь - Повесть написанная в стиле </a:t>
            </a:r>
            <a:r>
              <a:rPr lang="ru-RU" b="1" dirty="0" err="1" smtClean="0"/>
              <a:t>хоррор</a:t>
            </a:r>
            <a:r>
              <a:rPr lang="ru-RU" b="1" dirty="0" smtClean="0"/>
              <a:t> еще до появления самого стиля.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504950"/>
            <a:ext cx="4748232" cy="44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Маньяк </a:t>
            </a:r>
            <a:r>
              <a:rPr lang="ru-RU" dirty="0" smtClean="0"/>
              <a:t>– лучший </a:t>
            </a:r>
            <a:r>
              <a:rPr lang="ru-RU" dirty="0" err="1" smtClean="0"/>
              <a:t>хоррор</a:t>
            </a:r>
            <a:r>
              <a:rPr lang="ru-RU" dirty="0" smtClean="0"/>
              <a:t> 2013 года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928802"/>
            <a:ext cx="693304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Крикуны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357166"/>
            <a:ext cx="4357718" cy="141921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Конец.</a:t>
            </a:r>
            <a:endParaRPr lang="ru-RU" sz="6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4533985" cy="45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190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Жанр хоррор в кинематографе (Horror)</vt:lpstr>
      <vt:lpstr>Презентация PowerPoint</vt:lpstr>
      <vt:lpstr>Презентация PowerPoint</vt:lpstr>
      <vt:lpstr>Презентация PowerPoint</vt:lpstr>
      <vt:lpstr>Маньяк – лучший хоррор 2013 года</vt:lpstr>
      <vt:lpstr>Крикуны</vt:lpstr>
      <vt:lpstr>Конец.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хоррор в кинематографе (Horror)</dc:title>
  <dc:creator>Константин</dc:creator>
  <cp:lastModifiedBy>Владимир</cp:lastModifiedBy>
  <cp:revision>7</cp:revision>
  <dcterms:created xsi:type="dcterms:W3CDTF">2015-11-10T16:10:19Z</dcterms:created>
  <dcterms:modified xsi:type="dcterms:W3CDTF">2015-11-23T17:19:18Z</dcterms:modified>
</cp:coreProperties>
</file>