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1500174"/>
            <a:ext cx="7858180" cy="3643338"/>
          </a:xfrm>
        </p:spPr>
        <p:txBody>
          <a:bodyPr>
            <a:noAutofit/>
          </a:bodyPr>
          <a:lstStyle/>
          <a:p>
            <a:pPr algn="ctr"/>
            <a:r>
              <a:rPr lang="ru-RU" sz="6600" dirty="0" err="1" smtClean="0"/>
              <a:t>Фотоотчет</a:t>
            </a:r>
            <a:r>
              <a:rPr lang="ru-RU" sz="6600" dirty="0" smtClean="0"/>
              <a:t> </a:t>
            </a:r>
            <a:r>
              <a:rPr lang="ru-RU" sz="6600" dirty="0" smtClean="0"/>
              <a:t> «поездка </a:t>
            </a:r>
            <a:r>
              <a:rPr lang="ru-RU" sz="6600" dirty="0" smtClean="0"/>
              <a:t>в </a:t>
            </a:r>
            <a:r>
              <a:rPr lang="ru-RU" sz="6600" dirty="0" smtClean="0"/>
              <a:t>Лебединый </a:t>
            </a:r>
            <a:r>
              <a:rPr lang="ru-RU" sz="6600" dirty="0" smtClean="0"/>
              <a:t>заказник»</a:t>
            </a:r>
            <a:endParaRPr lang="ru-RU" sz="6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Долгий путь к цели</a:t>
            </a:r>
            <a:endParaRPr lang="ru-RU" dirty="0"/>
          </a:p>
        </p:txBody>
      </p:sp>
      <p:pic>
        <p:nvPicPr>
          <p:cNvPr id="1027" name="Picture 3" descr="H:\озеро\DSCN155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3691" y="1600200"/>
            <a:ext cx="6470143" cy="48526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Пир по случаю прибытия</a:t>
            </a:r>
            <a:endParaRPr lang="ru-RU" dirty="0"/>
          </a:p>
        </p:txBody>
      </p:sp>
      <p:pic>
        <p:nvPicPr>
          <p:cNvPr id="2050" name="Picture 2" descr="H:\озеро\DSCN159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571876"/>
            <a:ext cx="3755499" cy="28166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Picture 2" descr="H:\озеро\DSCN159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1500174"/>
            <a:ext cx="4072470" cy="305435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Полезный инструктаж </a:t>
            </a:r>
            <a:endParaRPr lang="ru-RU" dirty="0"/>
          </a:p>
        </p:txBody>
      </p:sp>
      <p:pic>
        <p:nvPicPr>
          <p:cNvPr id="3075" name="Picture 3" descr="H:\озеро\DSCN177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3691" y="1600200"/>
            <a:ext cx="6034617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Обитатели озера</a:t>
            </a:r>
            <a:endParaRPr lang="ru-RU" dirty="0"/>
          </a:p>
        </p:txBody>
      </p:sp>
      <p:pic>
        <p:nvPicPr>
          <p:cNvPr id="4098" name="Picture 2" descr="H:\озеро\DSCN177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357298"/>
            <a:ext cx="4438664" cy="33289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2" descr="H:\озеро\DSCN178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3143248"/>
            <a:ext cx="4469879" cy="335240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4" name="Picture 4" descr="H:\озеро\DSCN178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3691" y="1600200"/>
            <a:ext cx="6034617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0</TotalTime>
  <Words>19</Words>
  <PresentationFormat>Экран (4:3)</PresentationFormat>
  <Paragraphs>5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Техническая</vt:lpstr>
      <vt:lpstr>Фотоотчет  «поездка в Лебединый заказник»</vt:lpstr>
      <vt:lpstr>Долгий путь к цели</vt:lpstr>
      <vt:lpstr>Пир по случаю прибытия</vt:lpstr>
      <vt:lpstr>Полезный инструктаж </vt:lpstr>
      <vt:lpstr>Обитатели озера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Фото отчет о поездке в «Лебединый заказник»</dc:title>
  <dc:creator>lenovo</dc:creator>
  <cp:lastModifiedBy>lenovo</cp:lastModifiedBy>
  <cp:revision>3</cp:revision>
  <dcterms:created xsi:type="dcterms:W3CDTF">2015-11-16T10:06:30Z</dcterms:created>
  <dcterms:modified xsi:type="dcterms:W3CDTF">2015-11-16T12:17:16Z</dcterms:modified>
</cp:coreProperties>
</file>