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42138" cy="4572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800" dirty="0" err="1" smtClean="0"/>
              <a:t>Фотоотчет</a:t>
            </a:r>
            <a:r>
              <a:rPr lang="ru-RU" sz="9800" dirty="0" smtClean="0"/>
              <a:t>  «Изучение  </a:t>
            </a:r>
            <a:r>
              <a:rPr lang="ru-RU" sz="9800" dirty="0" err="1" smtClean="0"/>
              <a:t>Чупинского</a:t>
            </a:r>
            <a:r>
              <a:rPr lang="ru-RU" sz="9800" dirty="0" smtClean="0"/>
              <a:t> бора»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Заезд на базу. 1 день</a:t>
            </a:r>
            <a:endParaRPr lang="ru-RU" dirty="0"/>
          </a:p>
        </p:txBody>
      </p:sp>
      <p:pic>
        <p:nvPicPr>
          <p:cNvPr id="1026" name="Picture 2" descr="H:\Чупинский бор\DSCN2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бора. 2 день</a:t>
            </a:r>
            <a:endParaRPr lang="ru-RU" dirty="0"/>
          </a:p>
        </p:txBody>
      </p:sp>
      <p:pic>
        <p:nvPicPr>
          <p:cNvPr id="2050" name="Picture 2" descr="H:\Чупинский бор\DSCN2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со специалистами.3 день</a:t>
            </a:r>
            <a:endParaRPr lang="ru-RU" dirty="0"/>
          </a:p>
        </p:txBody>
      </p:sp>
      <p:pic>
        <p:nvPicPr>
          <p:cNvPr id="3074" name="Picture 2" descr="H:\Чупинский бор\DSCN2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Обобщение изученного</a:t>
            </a:r>
            <a:endParaRPr lang="ru-RU" dirty="0"/>
          </a:p>
        </p:txBody>
      </p:sp>
      <p:pic>
        <p:nvPicPr>
          <p:cNvPr id="4098" name="Picture 2" descr="H:\Чупинский бор\DSCN2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17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     Фотоотчет  «Изучение  Чупинского бора»</vt:lpstr>
      <vt:lpstr>Заезд на базу. 1 день</vt:lpstr>
      <vt:lpstr>Исследование бора. 2 день</vt:lpstr>
      <vt:lpstr>Встреча со специалистами.3 день</vt:lpstr>
      <vt:lpstr>Обобщение изученного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Фотоотчет об исследовании Чупинского бора</dc:title>
  <dc:creator>lenovo</dc:creator>
  <cp:lastModifiedBy> </cp:lastModifiedBy>
  <cp:revision>4</cp:revision>
  <dcterms:created xsi:type="dcterms:W3CDTF">2015-11-16T11:49:49Z</dcterms:created>
  <dcterms:modified xsi:type="dcterms:W3CDTF">2015-11-17T14:49:42Z</dcterms:modified>
</cp:coreProperties>
</file>