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8" r:id="rId4"/>
    <p:sldId id="258" r:id="rId5"/>
    <p:sldId id="259" r:id="rId6"/>
    <p:sldId id="307" r:id="rId7"/>
    <p:sldId id="309" r:id="rId8"/>
    <p:sldId id="308" r:id="rId9"/>
    <p:sldId id="310" r:id="rId10"/>
    <p:sldId id="260" r:id="rId11"/>
    <p:sldId id="311" r:id="rId12"/>
    <p:sldId id="312" r:id="rId13"/>
    <p:sldId id="313" r:id="rId14"/>
    <p:sldId id="314" r:id="rId15"/>
    <p:sldId id="263" r:id="rId16"/>
    <p:sldId id="330" r:id="rId17"/>
    <p:sldId id="331" r:id="rId18"/>
    <p:sldId id="264" r:id="rId19"/>
    <p:sldId id="301" r:id="rId20"/>
    <p:sldId id="271" r:id="rId21"/>
    <p:sldId id="305" r:id="rId22"/>
    <p:sldId id="304" r:id="rId23"/>
    <p:sldId id="303" r:id="rId24"/>
    <p:sldId id="318" r:id="rId25"/>
    <p:sldId id="319" r:id="rId26"/>
    <p:sldId id="320" r:id="rId27"/>
    <p:sldId id="317" r:id="rId28"/>
    <p:sldId id="321" r:id="rId29"/>
    <p:sldId id="322" r:id="rId30"/>
    <p:sldId id="323" r:id="rId31"/>
    <p:sldId id="324" r:id="rId32"/>
    <p:sldId id="329" r:id="rId33"/>
    <p:sldId id="266" r:id="rId34"/>
    <p:sldId id="298" r:id="rId35"/>
    <p:sldId id="325" r:id="rId36"/>
    <p:sldId id="267" r:id="rId37"/>
    <p:sldId id="299" r:id="rId38"/>
    <p:sldId id="326" r:id="rId39"/>
    <p:sldId id="268" r:id="rId40"/>
    <p:sldId id="277" r:id="rId41"/>
    <p:sldId id="327" r:id="rId42"/>
    <p:sldId id="31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8A"/>
    <a:srgbClr val="FFFF25"/>
    <a:srgbClr val="660066"/>
    <a:srgbClr val="00B0F0"/>
    <a:srgbClr val="993300"/>
    <a:srgbClr val="E6A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 autoAdjust="0"/>
    <p:restoredTop sz="94660"/>
  </p:normalViewPr>
  <p:slideViewPr>
    <p:cSldViewPr>
      <p:cViewPr varScale="1">
        <p:scale>
          <a:sx n="64" d="100"/>
          <a:sy n="64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4FBC5-9482-4584-B7C0-D39440FD90E5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D1D8-D549-4F21-9660-0B3A78F9BC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1.gif"/><Relationship Id="rId7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7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71800" y="1268760"/>
            <a:ext cx="61579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</a:t>
            </a:r>
          </a:p>
          <a:p>
            <a:pPr algn="ctr"/>
            <a:r>
              <a:rPr lang="ru-RU" sz="72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весы</a:t>
            </a:r>
            <a:endParaRPr lang="ru-RU" sz="72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57622_prev_98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2376264" cy="2376264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st="101600" dir="5400000" sy="-100000" algn="bl" rotWithShape="0"/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2051720" y="429309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Хасанова Талия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Фаритовна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Степанова Мария Михайловна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32656"/>
            <a:ext cx="766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«Гимназия №52» Приволжского района г.Казани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1543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Блиц-конкурс</a:t>
            </a:r>
            <a:endParaRPr lang="ru-RU" sz="7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 знаете ли Вы?»</a:t>
            </a:r>
            <a:endParaRPr lang="ru-RU" sz="7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6b579e71e1b5ad8ae9fc9454c83cb3c3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16832"/>
            <a:ext cx="4929222" cy="462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100392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стола 4 угла. Один отпилили. Сколько осталось?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число делится на все числа без остатка?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971600" y="3573016"/>
            <a:ext cx="7005872" cy="1951982"/>
            <a:chOff x="1187624" y="3789040"/>
            <a:chExt cx="7005872" cy="195198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187624" y="3789040"/>
              <a:ext cx="1965312" cy="1951982"/>
              <a:chOff x="4734153" y="3788442"/>
              <a:chExt cx="1965312" cy="1951982"/>
            </a:xfrm>
          </p:grpSpPr>
          <p:sp>
            <p:nvSpPr>
              <p:cNvPr id="6" name="Пирог 5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ирог 6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ирог 7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707904" y="3789040"/>
              <a:ext cx="1965312" cy="1951982"/>
              <a:chOff x="4734153" y="3788442"/>
              <a:chExt cx="1965312" cy="1951982"/>
            </a:xfrm>
          </p:grpSpPr>
          <p:sp>
            <p:nvSpPr>
              <p:cNvPr id="27" name="Пирог 26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ирог 27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ирог 28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6228184" y="3789040"/>
              <a:ext cx="1965312" cy="1951982"/>
              <a:chOff x="4734153" y="3788442"/>
              <a:chExt cx="1965312" cy="1951982"/>
            </a:xfrm>
          </p:grpSpPr>
          <p:sp>
            <p:nvSpPr>
              <p:cNvPr id="31" name="Пирог 30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ирог 31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ирог 32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55576" y="3789040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12   4</a:t>
            </a:r>
          </a:p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8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9872" y="3861048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4800" b="1" dirty="0" smtClean="0"/>
              <a:t>13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</a:t>
            </a:r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164288" y="386104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37" name="Пятно 1 36"/>
          <p:cNvSpPr/>
          <p:nvPr/>
        </p:nvSpPr>
        <p:spPr>
          <a:xfrm>
            <a:off x="7991872" y="0"/>
            <a:ext cx="1152128" cy="2593181"/>
          </a:xfrm>
          <a:prstGeom prst="irregularSeal1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54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endParaRPr lang="ru-RU" sz="54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96136" y="12687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96136" y="285293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5" grpId="0"/>
      <p:bldP spid="36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Горели 3 свечи, одна погасла. Сколько осталось?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Чему равно произведение всех цифр?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971600" y="3573016"/>
            <a:ext cx="7005872" cy="1951982"/>
            <a:chOff x="1187624" y="3789040"/>
            <a:chExt cx="7005872" cy="1951982"/>
          </a:xfrm>
        </p:grpSpPr>
        <p:grpSp>
          <p:nvGrpSpPr>
            <p:cNvPr id="9" name="Группа 23"/>
            <p:cNvGrpSpPr/>
            <p:nvPr/>
          </p:nvGrpSpPr>
          <p:grpSpPr>
            <a:xfrm>
              <a:off x="1187624" y="3789040"/>
              <a:ext cx="1965312" cy="1951982"/>
              <a:chOff x="4734153" y="3788442"/>
              <a:chExt cx="1965312" cy="1951982"/>
            </a:xfrm>
          </p:grpSpPr>
          <p:sp>
            <p:nvSpPr>
              <p:cNvPr id="6" name="Пирог 5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ирог 6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ирог 7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25"/>
            <p:cNvGrpSpPr/>
            <p:nvPr/>
          </p:nvGrpSpPr>
          <p:grpSpPr>
            <a:xfrm>
              <a:off x="3707904" y="3789040"/>
              <a:ext cx="1965312" cy="1951982"/>
              <a:chOff x="4734153" y="3788442"/>
              <a:chExt cx="1965312" cy="1951982"/>
            </a:xfrm>
          </p:grpSpPr>
          <p:sp>
            <p:nvSpPr>
              <p:cNvPr id="27" name="Пирог 26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ирог 27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ирог 28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Группа 29"/>
            <p:cNvGrpSpPr/>
            <p:nvPr/>
          </p:nvGrpSpPr>
          <p:grpSpPr>
            <a:xfrm>
              <a:off x="6228184" y="3789040"/>
              <a:ext cx="1965312" cy="1951982"/>
              <a:chOff x="4734153" y="3788442"/>
              <a:chExt cx="1965312" cy="1951982"/>
            </a:xfrm>
          </p:grpSpPr>
          <p:sp>
            <p:nvSpPr>
              <p:cNvPr id="31" name="Пирог 30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ирог 31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ирог 32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55576" y="3789040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18   2</a:t>
            </a:r>
          </a:p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6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9872" y="3861048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4800" b="1" dirty="0" smtClean="0"/>
              <a:t>27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</a:t>
            </a:r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164288" y="386104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21" name="Пятно 1 20"/>
          <p:cNvSpPr/>
          <p:nvPr/>
        </p:nvSpPr>
        <p:spPr>
          <a:xfrm>
            <a:off x="7991872" y="0"/>
            <a:ext cx="1152128" cy="2593181"/>
          </a:xfrm>
          <a:prstGeom prst="irregularSeal1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54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</a:t>
            </a:r>
            <a:endParaRPr lang="ru-RU" sz="54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12687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278092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5" grpId="0"/>
      <p:bldP spid="36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какое число делится на все числа без остатка?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тяжелее 1 кг пуха или 1 кг камней?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971600" y="3573016"/>
            <a:ext cx="7005872" cy="1951982"/>
            <a:chOff x="1187624" y="3789040"/>
            <a:chExt cx="7005872" cy="1951982"/>
          </a:xfrm>
        </p:grpSpPr>
        <p:grpSp>
          <p:nvGrpSpPr>
            <p:cNvPr id="9" name="Группа 23"/>
            <p:cNvGrpSpPr/>
            <p:nvPr/>
          </p:nvGrpSpPr>
          <p:grpSpPr>
            <a:xfrm>
              <a:off x="1187624" y="3789040"/>
              <a:ext cx="1965312" cy="1951982"/>
              <a:chOff x="4734153" y="3788442"/>
              <a:chExt cx="1965312" cy="1951982"/>
            </a:xfrm>
          </p:grpSpPr>
          <p:sp>
            <p:nvSpPr>
              <p:cNvPr id="6" name="Пирог 5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ирог 6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ирог 7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25"/>
            <p:cNvGrpSpPr/>
            <p:nvPr/>
          </p:nvGrpSpPr>
          <p:grpSpPr>
            <a:xfrm>
              <a:off x="3707904" y="3789040"/>
              <a:ext cx="1965312" cy="1951982"/>
              <a:chOff x="4734153" y="3788442"/>
              <a:chExt cx="1965312" cy="1951982"/>
            </a:xfrm>
          </p:grpSpPr>
          <p:sp>
            <p:nvSpPr>
              <p:cNvPr id="27" name="Пирог 26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ирог 27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ирог 28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Группа 29"/>
            <p:cNvGrpSpPr/>
            <p:nvPr/>
          </p:nvGrpSpPr>
          <p:grpSpPr>
            <a:xfrm>
              <a:off x="6228184" y="3789040"/>
              <a:ext cx="1965312" cy="1951982"/>
              <a:chOff x="4734153" y="3788442"/>
              <a:chExt cx="1965312" cy="1951982"/>
            </a:xfrm>
          </p:grpSpPr>
          <p:sp>
            <p:nvSpPr>
              <p:cNvPr id="31" name="Пирог 30"/>
              <p:cNvSpPr/>
              <p:nvPr/>
            </p:nvSpPr>
            <p:spPr>
              <a:xfrm rot="353129">
                <a:off x="4734153" y="3883036"/>
                <a:ext cx="1928826" cy="1857388"/>
              </a:xfrm>
              <a:prstGeom prst="pie">
                <a:avLst>
                  <a:gd name="adj1" fmla="val 1465790"/>
                  <a:gd name="adj2" fmla="val 8738998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Пирог 31"/>
              <p:cNvSpPr/>
              <p:nvPr/>
            </p:nvSpPr>
            <p:spPr>
              <a:xfrm rot="7519850">
                <a:off x="4706933" y="3824161"/>
                <a:ext cx="1928826" cy="1857388"/>
              </a:xfrm>
              <a:prstGeom prst="pie">
                <a:avLst>
                  <a:gd name="adj1" fmla="val 1621102"/>
                  <a:gd name="adj2" fmla="val 85767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Пирог 32"/>
              <p:cNvSpPr/>
              <p:nvPr/>
            </p:nvSpPr>
            <p:spPr>
              <a:xfrm rot="14501095">
                <a:off x="4823273" y="3803120"/>
                <a:ext cx="1889614" cy="1862770"/>
              </a:xfrm>
              <a:prstGeom prst="pie">
                <a:avLst>
                  <a:gd name="adj1" fmla="val 1621102"/>
                  <a:gd name="adj2" fmla="val 889332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55576" y="3789040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5   8</a:t>
            </a:r>
          </a:p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13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9872" y="3861048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4800" b="1" dirty="0" smtClean="0"/>
              <a:t>3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</a:t>
            </a:r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16216" y="465313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15</a:t>
            </a:r>
            <a:endParaRPr lang="ru-RU" sz="4800" b="1" dirty="0"/>
          </a:p>
        </p:txBody>
      </p:sp>
      <p:sp>
        <p:nvSpPr>
          <p:cNvPr id="21" name="Пятно 1 20"/>
          <p:cNvSpPr/>
          <p:nvPr/>
        </p:nvSpPr>
        <p:spPr>
          <a:xfrm>
            <a:off x="7991872" y="0"/>
            <a:ext cx="1152128" cy="2593181"/>
          </a:xfrm>
          <a:prstGeom prst="irregularSeal1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54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</a:t>
            </a:r>
            <a:endParaRPr lang="ru-RU" sz="54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1268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2780928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5" grpId="0"/>
      <p:bldP spid="36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61355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Итоги </a:t>
            </a:r>
            <a:b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Блиц-конкурса</a:t>
            </a:r>
            <a:endParaRPr lang="ru-RU" sz="72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2555776" y="2708920"/>
            <a:ext cx="5400600" cy="2304256"/>
          </a:xfrm>
          <a:prstGeom prst="ribbon2">
            <a:avLst/>
          </a:prstGeom>
          <a:blipFill>
            <a:blip r:embed="rId3" cstate="print"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5" name="Рисунок 24" descr="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4752528" cy="378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6035b6cf5098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4664"/>
            <a:ext cx="2286016" cy="1654354"/>
          </a:xfrm>
          <a:prstGeom prst="rect">
            <a:avLst/>
          </a:prstGeom>
        </p:spPr>
      </p:pic>
      <p:grpSp>
        <p:nvGrpSpPr>
          <p:cNvPr id="2" name="Группа 17"/>
          <p:cNvGrpSpPr/>
          <p:nvPr/>
        </p:nvGrpSpPr>
        <p:grpSpPr>
          <a:xfrm>
            <a:off x="785786" y="4000504"/>
            <a:ext cx="7715304" cy="1785950"/>
            <a:chOff x="785786" y="4000504"/>
            <a:chExt cx="7715304" cy="178595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5" name="Равнобедренный треугольник 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Блок-схема: магнитный диск 15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магнитный диск 16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 descr="f23953d94fee3ffae97d333bd902fc95.jpg"/>
          <p:cNvPicPr>
            <a:picLocks noChangeAspect="1"/>
          </p:cNvPicPr>
          <p:nvPr/>
        </p:nvPicPr>
        <p:blipFill>
          <a:blip r:embed="rId4" cstate="print"/>
          <a:srcRect l="16908" t="4724" r="8952" b="4724"/>
          <a:stretch>
            <a:fillRect/>
          </a:stretch>
        </p:blipFill>
        <p:spPr>
          <a:xfrm>
            <a:off x="1000100" y="2071678"/>
            <a:ext cx="1571636" cy="202061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20" name="Рисунок 19" descr="250_1_kalibrovochnaya_girya_100gramm.JPG"/>
          <p:cNvPicPr>
            <a:picLocks noChangeAspect="1"/>
          </p:cNvPicPr>
          <p:nvPr/>
        </p:nvPicPr>
        <p:blipFill>
          <a:blip r:embed="rId5" cstate="print"/>
          <a:srcRect l="26699" t="10846" r="28367" b="12515"/>
          <a:stretch>
            <a:fillRect/>
          </a:stretch>
        </p:blipFill>
        <p:spPr>
          <a:xfrm>
            <a:off x="6786578" y="2928934"/>
            <a:ext cx="680530" cy="1160675"/>
          </a:xfrm>
          <a:prstGeom prst="rect">
            <a:avLst/>
          </a:prstGeom>
        </p:spPr>
      </p:pic>
      <p:pic>
        <p:nvPicPr>
          <p:cNvPr id="21" name="Рисунок 20" descr="250_1_kalibrovochnaya_girya_100gramm.JPG"/>
          <p:cNvPicPr>
            <a:picLocks noChangeAspect="1"/>
          </p:cNvPicPr>
          <p:nvPr/>
        </p:nvPicPr>
        <p:blipFill>
          <a:blip r:embed="rId5" cstate="print"/>
          <a:srcRect l="26699" t="10846" r="28367" b="12515"/>
          <a:stretch>
            <a:fillRect/>
          </a:stretch>
        </p:blipFill>
        <p:spPr>
          <a:xfrm>
            <a:off x="7643834" y="2928934"/>
            <a:ext cx="680530" cy="116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9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2" name="Группа 22"/>
          <p:cNvGrpSpPr/>
          <p:nvPr/>
        </p:nvGrpSpPr>
        <p:grpSpPr>
          <a:xfrm>
            <a:off x="2987824" y="1916832"/>
            <a:ext cx="3714776" cy="857256"/>
            <a:chOff x="785786" y="4000504"/>
            <a:chExt cx="7715304" cy="1785950"/>
          </a:xfrm>
        </p:grpSpPr>
        <p:grpSp>
          <p:nvGrpSpPr>
            <p:cNvPr id="5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27" name="Равнобедренный треугольник 2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Блок-схема: магнитный диск 2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магнитный диск 2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3059832" y="4077072"/>
            <a:ext cx="3714776" cy="857256"/>
            <a:chOff x="785786" y="4000504"/>
            <a:chExt cx="7715304" cy="1785950"/>
          </a:xfrm>
        </p:grpSpPr>
        <p:grpSp>
          <p:nvGrpSpPr>
            <p:cNvPr id="7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Блок-схема: магнитный диск 3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магнитный диск 3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48"/>
          <p:cNvGrpSpPr/>
          <p:nvPr/>
        </p:nvGrpSpPr>
        <p:grpSpPr>
          <a:xfrm>
            <a:off x="3059832" y="1052736"/>
            <a:ext cx="3643338" cy="642942"/>
            <a:chOff x="285720" y="2571744"/>
            <a:chExt cx="3643338" cy="64294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85720" y="285749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85786" y="285749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5-конечная звезда 40"/>
            <p:cNvSpPr/>
            <p:nvPr/>
          </p:nvSpPr>
          <p:spPr>
            <a:xfrm>
              <a:off x="2857488" y="292893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5-конечная звезда 41"/>
            <p:cNvSpPr/>
            <p:nvPr/>
          </p:nvSpPr>
          <p:spPr>
            <a:xfrm>
              <a:off x="3286116" y="292893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5-конечная звезда 42"/>
            <p:cNvSpPr/>
            <p:nvPr/>
          </p:nvSpPr>
          <p:spPr>
            <a:xfrm>
              <a:off x="3643306" y="292893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5-конечная звезда 43"/>
            <p:cNvSpPr/>
            <p:nvPr/>
          </p:nvSpPr>
          <p:spPr>
            <a:xfrm>
              <a:off x="3286116" y="257174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9"/>
          <p:cNvGrpSpPr/>
          <p:nvPr/>
        </p:nvGrpSpPr>
        <p:grpSpPr>
          <a:xfrm>
            <a:off x="2987824" y="5949280"/>
            <a:ext cx="785818" cy="285752"/>
            <a:chOff x="4357686" y="4714884"/>
            <a:chExt cx="785818" cy="285752"/>
          </a:xfrm>
        </p:grpSpPr>
        <p:sp>
          <p:nvSpPr>
            <p:cNvPr id="45" name="5-конечная звезда 44"/>
            <p:cNvSpPr/>
            <p:nvPr/>
          </p:nvSpPr>
          <p:spPr>
            <a:xfrm>
              <a:off x="4857752" y="47148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5-конечная звезда 45"/>
            <p:cNvSpPr/>
            <p:nvPr/>
          </p:nvSpPr>
          <p:spPr>
            <a:xfrm>
              <a:off x="4357686" y="47148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3347864" y="3645024"/>
            <a:ext cx="28575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331640" y="573325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8144" y="350100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Двойная волна 51"/>
          <p:cNvSpPr/>
          <p:nvPr/>
        </p:nvSpPr>
        <p:spPr>
          <a:xfrm>
            <a:off x="323528" y="332656"/>
            <a:ext cx="2232248" cy="936104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Пример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9632" y="155679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87624" y="285293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23728" y="2996952"/>
            <a:ext cx="28575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771800" y="278092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весит как</a:t>
            </a:r>
            <a:endParaRPr lang="ru-RU" sz="4000" b="1" dirty="0"/>
          </a:p>
        </p:txBody>
      </p:sp>
      <p:grpSp>
        <p:nvGrpSpPr>
          <p:cNvPr id="58" name="Группа 49"/>
          <p:cNvGrpSpPr/>
          <p:nvPr/>
        </p:nvGrpSpPr>
        <p:grpSpPr>
          <a:xfrm>
            <a:off x="5508104" y="2996952"/>
            <a:ext cx="785818" cy="285752"/>
            <a:chOff x="4357686" y="4714884"/>
            <a:chExt cx="785818" cy="285752"/>
          </a:xfrm>
        </p:grpSpPr>
        <p:sp>
          <p:nvSpPr>
            <p:cNvPr id="59" name="5-конечная звезда 58"/>
            <p:cNvSpPr/>
            <p:nvPr/>
          </p:nvSpPr>
          <p:spPr>
            <a:xfrm>
              <a:off x="4857752" y="47148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5-конечная звезда 59"/>
            <p:cNvSpPr/>
            <p:nvPr/>
          </p:nvSpPr>
          <p:spPr>
            <a:xfrm>
              <a:off x="4357686" y="47148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27584" y="393305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то есть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1" grpId="0"/>
      <p:bldP spid="53" grpId="0"/>
      <p:bldP spid="54" grpId="0"/>
      <p:bldP spid="55" grpId="0" animBg="1"/>
      <p:bldP spid="56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0"/>
            <a:ext cx="9146482" cy="6858016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788024" y="2636912"/>
            <a:ext cx="3714776" cy="1500198"/>
            <a:chOff x="4929190" y="2786058"/>
            <a:chExt cx="3714776" cy="1500198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929190" y="3429000"/>
              <a:ext cx="3714776" cy="857256"/>
              <a:chOff x="785786" y="4000504"/>
              <a:chExt cx="7715304" cy="1785950"/>
            </a:xfrm>
          </p:grpSpPr>
          <p:grpSp>
            <p:nvGrpSpPr>
              <p:cNvPr id="3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35" name="Равнобедренный треугольник 34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Блок-схема: магнитный диск 32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лок-схема: магнитный диск 33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5214942" y="300037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43834" y="2786058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99592" y="2492896"/>
            <a:ext cx="3714776" cy="1721352"/>
            <a:chOff x="214282" y="2564904"/>
            <a:chExt cx="3714776" cy="172135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14282" y="3429000"/>
              <a:ext cx="3714776" cy="857256"/>
              <a:chOff x="785786" y="4000504"/>
              <a:chExt cx="7715304" cy="1785950"/>
            </a:xfrm>
          </p:grpSpPr>
          <p:grpSp>
            <p:nvGrpSpPr>
              <p:cNvPr id="24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27" name="Равнобедренный треугольник 26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Блок-схема: магнитный диск 24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Блок-схема: магнитный диск 25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285720" y="2564904"/>
              <a:ext cx="3643338" cy="649782"/>
              <a:chOff x="285720" y="2564904"/>
              <a:chExt cx="3643338" cy="649782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285720" y="2571744"/>
                <a:ext cx="3643338" cy="642942"/>
                <a:chOff x="285720" y="2571744"/>
                <a:chExt cx="3643338" cy="642942"/>
              </a:xfrm>
            </p:grpSpPr>
            <p:sp>
              <p:nvSpPr>
                <p:cNvPr id="39" name="Прямоугольник 38"/>
                <p:cNvSpPr/>
                <p:nvPr/>
              </p:nvSpPr>
              <p:spPr>
                <a:xfrm>
                  <a:off x="285720" y="285749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785786" y="285749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5-конечная звезда 40"/>
                <p:cNvSpPr/>
                <p:nvPr/>
              </p:nvSpPr>
              <p:spPr>
                <a:xfrm>
                  <a:off x="2857488" y="292893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5-конечная звезда 41"/>
                <p:cNvSpPr/>
                <p:nvPr/>
              </p:nvSpPr>
              <p:spPr>
                <a:xfrm>
                  <a:off x="3286116" y="292893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5-конечная звезда 42"/>
                <p:cNvSpPr/>
                <p:nvPr/>
              </p:nvSpPr>
              <p:spPr>
                <a:xfrm>
                  <a:off x="3643306" y="292893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5-конечная звезда 43"/>
                <p:cNvSpPr/>
                <p:nvPr/>
              </p:nvSpPr>
              <p:spPr>
                <a:xfrm>
                  <a:off x="3286116" y="257174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3" name="5-конечная звезда 52"/>
              <p:cNvSpPr/>
              <p:nvPr/>
            </p:nvSpPr>
            <p:spPr>
              <a:xfrm>
                <a:off x="2843808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5-конечная звезда 53"/>
              <p:cNvSpPr/>
              <p:nvPr/>
            </p:nvSpPr>
            <p:spPr>
              <a:xfrm>
                <a:off x="3635896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60"/>
          <p:cNvGrpSpPr/>
          <p:nvPr/>
        </p:nvGrpSpPr>
        <p:grpSpPr>
          <a:xfrm>
            <a:off x="2555776" y="4581128"/>
            <a:ext cx="3649038" cy="707886"/>
            <a:chOff x="1928794" y="4572008"/>
            <a:chExt cx="3649038" cy="707886"/>
          </a:xfrm>
        </p:grpSpPr>
        <p:sp>
          <p:nvSpPr>
            <p:cNvPr id="48" name="TextBox 47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4357686" y="4714884"/>
              <a:ext cx="1220146" cy="296012"/>
              <a:chOff x="4357686" y="4714884"/>
              <a:chExt cx="1220146" cy="296012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4357686" y="4714884"/>
                <a:ext cx="785818" cy="285752"/>
                <a:chOff x="4357686" y="4714884"/>
                <a:chExt cx="785818" cy="285752"/>
              </a:xfrm>
            </p:grpSpPr>
            <p:sp>
              <p:nvSpPr>
                <p:cNvPr id="45" name="5-конечная звезда 44"/>
                <p:cNvSpPr/>
                <p:nvPr/>
              </p:nvSpPr>
              <p:spPr>
                <a:xfrm>
                  <a:off x="4857752" y="47148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5-конечная звезда 45"/>
                <p:cNvSpPr/>
                <p:nvPr/>
              </p:nvSpPr>
              <p:spPr>
                <a:xfrm>
                  <a:off x="4357686" y="47148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5" name="5-конечная звезда 54"/>
              <p:cNvSpPr/>
              <p:nvPr/>
            </p:nvSpPr>
            <p:spPr>
              <a:xfrm>
                <a:off x="5292080" y="472514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5" name="Пятно 2 64"/>
          <p:cNvSpPr/>
          <p:nvPr/>
        </p:nvSpPr>
        <p:spPr>
          <a:xfrm>
            <a:off x="827584" y="332656"/>
            <a:ext cx="5976664" cy="1656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1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0"/>
            <a:ext cx="9146482" cy="6858016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4860032" y="2060848"/>
            <a:ext cx="3786214" cy="1643074"/>
            <a:chOff x="4857752" y="2714620"/>
            <a:chExt cx="3786214" cy="1643074"/>
          </a:xfrm>
        </p:grpSpPr>
        <p:grpSp>
          <p:nvGrpSpPr>
            <p:cNvPr id="5" name="Группа 11"/>
            <p:cNvGrpSpPr/>
            <p:nvPr/>
          </p:nvGrpSpPr>
          <p:grpSpPr>
            <a:xfrm>
              <a:off x="4857752" y="3500438"/>
              <a:ext cx="3714776" cy="857256"/>
              <a:chOff x="785786" y="4000504"/>
              <a:chExt cx="7715304" cy="1785950"/>
            </a:xfrm>
          </p:grpSpPr>
          <p:grpSp>
            <p:nvGrpSpPr>
              <p:cNvPr id="1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072066" y="285749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43834" y="2714620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71800" y="4221088"/>
            <a:ext cx="3286148" cy="707886"/>
            <a:chOff x="1928794" y="4572008"/>
            <a:chExt cx="3286148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17071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3643306" y="4786322"/>
              <a:ext cx="1571636" cy="285752"/>
              <a:chOff x="3643306" y="4786322"/>
              <a:chExt cx="1571636" cy="285752"/>
            </a:xfrm>
          </p:grpSpPr>
          <p:sp>
            <p:nvSpPr>
              <p:cNvPr id="30" name="5-конечная звезда 29"/>
              <p:cNvSpPr/>
              <p:nvPr/>
            </p:nvSpPr>
            <p:spPr>
              <a:xfrm>
                <a:off x="364330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4071934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5-конечная звезда 31"/>
              <p:cNvSpPr/>
              <p:nvPr/>
            </p:nvSpPr>
            <p:spPr>
              <a:xfrm>
                <a:off x="4500562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5-конечная звезда 38"/>
              <p:cNvSpPr/>
              <p:nvPr/>
            </p:nvSpPr>
            <p:spPr>
              <a:xfrm>
                <a:off x="4929190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683568" y="2060848"/>
            <a:ext cx="4214272" cy="1720782"/>
            <a:chOff x="285720" y="2636912"/>
            <a:chExt cx="4214272" cy="1720782"/>
          </a:xfrm>
        </p:grpSpPr>
        <p:grpSp>
          <p:nvGrpSpPr>
            <p:cNvPr id="2" name="Группа 2"/>
            <p:cNvGrpSpPr/>
            <p:nvPr/>
          </p:nvGrpSpPr>
          <p:grpSpPr>
            <a:xfrm>
              <a:off x="285720" y="3500438"/>
              <a:ext cx="3714776" cy="857256"/>
              <a:chOff x="785786" y="4000504"/>
              <a:chExt cx="7715304" cy="1785950"/>
            </a:xfrm>
          </p:grpSpPr>
          <p:grpSp>
            <p:nvGrpSpPr>
              <p:cNvPr id="3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8" name="Равнобедренный треугольник 7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Блок-схема: магнитный диск 5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Блок-схема: магнитный диск 6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357158" y="2636912"/>
              <a:ext cx="4142834" cy="649212"/>
              <a:chOff x="285720" y="1493904"/>
              <a:chExt cx="3714776" cy="649212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285720" y="178592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1" name="Группа 40"/>
              <p:cNvGrpSpPr/>
              <p:nvPr/>
            </p:nvGrpSpPr>
            <p:grpSpPr>
              <a:xfrm>
                <a:off x="785786" y="1493904"/>
                <a:ext cx="3214710" cy="649212"/>
                <a:chOff x="785786" y="1493904"/>
                <a:chExt cx="3214710" cy="649212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785786" y="178592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5-конечная звезда 23"/>
                <p:cNvSpPr/>
                <p:nvPr/>
              </p:nvSpPr>
              <p:spPr>
                <a:xfrm>
                  <a:off x="2857488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5-конечная звезда 24"/>
                <p:cNvSpPr/>
                <p:nvPr/>
              </p:nvSpPr>
              <p:spPr>
                <a:xfrm>
                  <a:off x="3286116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5-конечная звезда 25"/>
                <p:cNvSpPr/>
                <p:nvPr/>
              </p:nvSpPr>
              <p:spPr>
                <a:xfrm>
                  <a:off x="3643306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5-конечная звезда 26"/>
                <p:cNvSpPr/>
                <p:nvPr/>
              </p:nvSpPr>
              <p:spPr>
                <a:xfrm>
                  <a:off x="3286116" y="150017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5-конечная звезда 27"/>
                <p:cNvSpPr/>
                <p:nvPr/>
              </p:nvSpPr>
              <p:spPr>
                <a:xfrm>
                  <a:off x="3714744" y="150017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5-конечная звезда 28"/>
                <p:cNvSpPr/>
                <p:nvPr/>
              </p:nvSpPr>
              <p:spPr>
                <a:xfrm>
                  <a:off x="2857488" y="150017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5-конечная звезда 37"/>
                <p:cNvSpPr/>
                <p:nvPr/>
              </p:nvSpPr>
              <p:spPr>
                <a:xfrm>
                  <a:off x="2484338" y="185394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5-конечная звезда 39"/>
                <p:cNvSpPr/>
                <p:nvPr/>
              </p:nvSpPr>
              <p:spPr>
                <a:xfrm>
                  <a:off x="2484338" y="149390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49" name="Пятно 2 48"/>
          <p:cNvSpPr/>
          <p:nvPr/>
        </p:nvSpPr>
        <p:spPr>
          <a:xfrm>
            <a:off x="827584" y="188640"/>
            <a:ext cx="5976664" cy="1656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1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54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Разминка</a:t>
            </a:r>
            <a:endParaRPr lang="ru-RU" sz="8800" b="1" dirty="0" smtClean="0">
              <a:ln w="1905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Глазами нарисовать</a:t>
            </a:r>
            <a:endParaRPr lang="en-US" sz="5400" b="1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Рисунок 8" descr="28.jpg"/>
          <p:cNvPicPr>
            <a:picLocks noChangeAspect="1"/>
          </p:cNvPicPr>
          <p:nvPr/>
        </p:nvPicPr>
        <p:blipFill>
          <a:blip r:embed="rId3" cstate="print"/>
          <a:srcRect t="11917" b="18727"/>
          <a:stretch>
            <a:fillRect/>
          </a:stretch>
        </p:blipFill>
        <p:spPr>
          <a:xfrm>
            <a:off x="827584" y="2780928"/>
            <a:ext cx="7543201" cy="30243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0"/>
            <a:ext cx="9146482" cy="685801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214282" y="2143116"/>
            <a:ext cx="3714776" cy="1643074"/>
            <a:chOff x="214282" y="2143116"/>
            <a:chExt cx="3714776" cy="1643074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214282" y="2143116"/>
              <a:ext cx="3714776" cy="1643074"/>
              <a:chOff x="214282" y="2143116"/>
              <a:chExt cx="3714776" cy="1643074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214282" y="2928934"/>
                <a:ext cx="3714776" cy="857256"/>
                <a:chOff x="785786" y="4000504"/>
                <a:chExt cx="7715304" cy="1785950"/>
              </a:xfrm>
            </p:grpSpPr>
            <p:grpSp>
              <p:nvGrpSpPr>
                <p:cNvPr id="5" name="Группа 14"/>
                <p:cNvGrpSpPr/>
                <p:nvPr/>
              </p:nvGrpSpPr>
              <p:grpSpPr>
                <a:xfrm>
                  <a:off x="1714480" y="4357694"/>
                  <a:ext cx="5929354" cy="1428760"/>
                  <a:chOff x="1714480" y="4357694"/>
                  <a:chExt cx="5929354" cy="1428760"/>
                </a:xfrm>
              </p:grpSpPr>
              <p:sp>
                <p:nvSpPr>
                  <p:cNvPr id="8" name="Равнобедренный треугольник 7"/>
                  <p:cNvSpPr/>
                  <p:nvPr/>
                </p:nvSpPr>
                <p:spPr>
                  <a:xfrm>
                    <a:off x="3500430" y="4929198"/>
                    <a:ext cx="2214578" cy="857256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9" name="Прямая соединительная линия 8"/>
                  <p:cNvCxnSpPr/>
                  <p:nvPr/>
                </p:nvCxnSpPr>
                <p:spPr>
                  <a:xfrm>
                    <a:off x="1714480" y="4858610"/>
                    <a:ext cx="5929354" cy="70588"/>
                  </a:xfrm>
                  <a:prstGeom prst="line">
                    <a:avLst/>
                  </a:prstGeom>
                  <a:ln w="127000">
                    <a:solidFill>
                      <a:srgbClr val="8A008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 rot="5400000" flipH="1" flipV="1">
                    <a:off x="1572398" y="4571214"/>
                    <a:ext cx="428628" cy="1588"/>
                  </a:xfrm>
                  <a:prstGeom prst="line">
                    <a:avLst/>
                  </a:prstGeom>
                  <a:ln w="127000">
                    <a:solidFill>
                      <a:srgbClr val="8A008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 rot="5400000" flipH="1" flipV="1">
                    <a:off x="7358876" y="4642652"/>
                    <a:ext cx="428628" cy="1588"/>
                  </a:xfrm>
                  <a:prstGeom prst="line">
                    <a:avLst/>
                  </a:prstGeom>
                  <a:ln w="127000">
                    <a:solidFill>
                      <a:srgbClr val="8A008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Блок-схема: магнитный диск 5"/>
                <p:cNvSpPr/>
                <p:nvPr/>
              </p:nvSpPr>
              <p:spPr>
                <a:xfrm>
                  <a:off x="785786" y="4000504"/>
                  <a:ext cx="2071702" cy="357190"/>
                </a:xfrm>
                <a:prstGeom prst="flowChartMagneticDisk">
                  <a:avLst/>
                </a:prstGeom>
                <a:solidFill>
                  <a:schemeClr val="accent3">
                    <a:lumMod val="75000"/>
                  </a:schemeClr>
                </a:solidFill>
                <a:ln w="508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Блок-схема: магнитный диск 6"/>
                <p:cNvSpPr/>
                <p:nvPr/>
              </p:nvSpPr>
              <p:spPr>
                <a:xfrm>
                  <a:off x="6429388" y="4000504"/>
                  <a:ext cx="2071702" cy="357190"/>
                </a:xfrm>
                <a:prstGeom prst="flowChartMagneticDisk">
                  <a:avLst/>
                </a:prstGeom>
                <a:solidFill>
                  <a:schemeClr val="accent3">
                    <a:lumMod val="75000"/>
                  </a:schemeClr>
                </a:solidFill>
                <a:ln w="508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285720" y="2143116"/>
                <a:ext cx="3643338" cy="642942"/>
                <a:chOff x="285720" y="1500174"/>
                <a:chExt cx="3643338" cy="642942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285720" y="178592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785786" y="1785926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5-конечная звезда 23"/>
                <p:cNvSpPr/>
                <p:nvPr/>
              </p:nvSpPr>
              <p:spPr>
                <a:xfrm>
                  <a:off x="2857488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5-конечная звезда 24"/>
                <p:cNvSpPr/>
                <p:nvPr/>
              </p:nvSpPr>
              <p:spPr>
                <a:xfrm>
                  <a:off x="3286116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5-конечная звезда 25"/>
                <p:cNvSpPr/>
                <p:nvPr/>
              </p:nvSpPr>
              <p:spPr>
                <a:xfrm>
                  <a:off x="3643306" y="18573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5-конечная звезда 26"/>
                <p:cNvSpPr/>
                <p:nvPr/>
              </p:nvSpPr>
              <p:spPr>
                <a:xfrm>
                  <a:off x="3286116" y="150017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8" name="5-конечная звезда 27"/>
            <p:cNvSpPr/>
            <p:nvPr/>
          </p:nvSpPr>
          <p:spPr>
            <a:xfrm>
              <a:off x="3643306" y="214311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2857488" y="214311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928794" y="4572008"/>
            <a:ext cx="2857520" cy="707886"/>
            <a:chOff x="1928794" y="4572008"/>
            <a:chExt cx="2857520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643306" y="4786322"/>
              <a:ext cx="1143008" cy="285752"/>
              <a:chOff x="3643306" y="4786322"/>
              <a:chExt cx="1143008" cy="285752"/>
            </a:xfrm>
          </p:grpSpPr>
          <p:sp>
            <p:nvSpPr>
              <p:cNvPr id="30" name="5-конечная звезда 29"/>
              <p:cNvSpPr/>
              <p:nvPr/>
            </p:nvSpPr>
            <p:spPr>
              <a:xfrm>
                <a:off x="364330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4071934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5-конечная звезда 31"/>
              <p:cNvSpPr/>
              <p:nvPr/>
            </p:nvSpPr>
            <p:spPr>
              <a:xfrm>
                <a:off x="4500562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4786314" y="2357430"/>
            <a:ext cx="3786214" cy="1571636"/>
            <a:chOff x="4786314" y="2357430"/>
            <a:chExt cx="3786214" cy="157163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786314" y="3071810"/>
              <a:ext cx="3714776" cy="857256"/>
              <a:chOff x="785786" y="4000504"/>
              <a:chExt cx="7715304" cy="1785950"/>
            </a:xfrm>
          </p:grpSpPr>
          <p:grpSp>
            <p:nvGrpSpPr>
              <p:cNvPr id="13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143504" y="250030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2396" y="2357430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Пятно 2 41"/>
          <p:cNvSpPr/>
          <p:nvPr/>
        </p:nvSpPr>
        <p:spPr>
          <a:xfrm>
            <a:off x="827584" y="332656"/>
            <a:ext cx="5976664" cy="1656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1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-16"/>
            <a:ext cx="9146482" cy="685801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131840" y="4509120"/>
            <a:ext cx="2428892" cy="707886"/>
            <a:chOff x="1928794" y="4572008"/>
            <a:chExt cx="2428892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643306" y="4786322"/>
              <a:ext cx="714380" cy="285752"/>
              <a:chOff x="3643306" y="4786322"/>
              <a:chExt cx="714380" cy="285752"/>
            </a:xfrm>
          </p:grpSpPr>
          <p:sp>
            <p:nvSpPr>
              <p:cNvPr id="30" name="5-конечная звезда 29"/>
              <p:cNvSpPr/>
              <p:nvPr/>
            </p:nvSpPr>
            <p:spPr>
              <a:xfrm>
                <a:off x="364330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4071934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4716016" y="2276872"/>
            <a:ext cx="3714776" cy="1643074"/>
            <a:chOff x="4714876" y="2928934"/>
            <a:chExt cx="3714776" cy="1643074"/>
          </a:xfrm>
        </p:grpSpPr>
        <p:grpSp>
          <p:nvGrpSpPr>
            <p:cNvPr id="5" name="Группа 11"/>
            <p:cNvGrpSpPr/>
            <p:nvPr/>
          </p:nvGrpSpPr>
          <p:grpSpPr>
            <a:xfrm>
              <a:off x="4714876" y="3714752"/>
              <a:ext cx="3714776" cy="857256"/>
              <a:chOff x="785786" y="4000504"/>
              <a:chExt cx="7715304" cy="1785950"/>
            </a:xfrm>
          </p:grpSpPr>
          <p:grpSp>
            <p:nvGrpSpPr>
              <p:cNvPr id="1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000628" y="321468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29520" y="292893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2564904"/>
            <a:ext cx="3714776" cy="1357322"/>
            <a:chOff x="214282" y="3214686"/>
            <a:chExt cx="3714776" cy="1357322"/>
          </a:xfrm>
        </p:grpSpPr>
        <p:grpSp>
          <p:nvGrpSpPr>
            <p:cNvPr id="2" name="Группа 2"/>
            <p:cNvGrpSpPr/>
            <p:nvPr/>
          </p:nvGrpSpPr>
          <p:grpSpPr>
            <a:xfrm>
              <a:off x="214282" y="3714752"/>
              <a:ext cx="3714776" cy="857256"/>
              <a:chOff x="785786" y="4000504"/>
              <a:chExt cx="7715304" cy="1785950"/>
            </a:xfrm>
          </p:grpSpPr>
          <p:grpSp>
            <p:nvGrpSpPr>
              <p:cNvPr id="3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8" name="Равнобедренный треугольник 7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Блок-схема: магнитный диск 5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Блок-схема: магнитный диск 6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285720" y="3214686"/>
              <a:ext cx="3643338" cy="357190"/>
              <a:chOff x="285720" y="1785926"/>
              <a:chExt cx="3643338" cy="357190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285720" y="178592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85786" y="178592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5-конечная звезда 24"/>
              <p:cNvSpPr/>
              <p:nvPr/>
            </p:nvSpPr>
            <p:spPr>
              <a:xfrm>
                <a:off x="3286116" y="185736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5-конечная звезда 25"/>
              <p:cNvSpPr/>
              <p:nvPr/>
            </p:nvSpPr>
            <p:spPr>
              <a:xfrm>
                <a:off x="3643306" y="185736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2928926" y="178592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16-конечная звезда 39"/>
          <p:cNvSpPr/>
          <p:nvPr/>
        </p:nvSpPr>
        <p:spPr>
          <a:xfrm>
            <a:off x="1979712" y="188640"/>
            <a:ext cx="5040560" cy="1584176"/>
          </a:xfrm>
          <a:prstGeom prst="star16">
            <a:avLst>
              <a:gd name="adj" fmla="val 308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2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-16"/>
            <a:ext cx="9146482" cy="685801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4929190" y="2857496"/>
            <a:ext cx="3714776" cy="1500198"/>
            <a:chOff x="4929190" y="2857496"/>
            <a:chExt cx="3714776" cy="1500198"/>
          </a:xfrm>
        </p:grpSpPr>
        <p:grpSp>
          <p:nvGrpSpPr>
            <p:cNvPr id="5" name="Группа 11"/>
            <p:cNvGrpSpPr/>
            <p:nvPr/>
          </p:nvGrpSpPr>
          <p:grpSpPr>
            <a:xfrm>
              <a:off x="4929190" y="3500438"/>
              <a:ext cx="3714776" cy="857256"/>
              <a:chOff x="785786" y="4000504"/>
              <a:chExt cx="7715304" cy="1785950"/>
            </a:xfrm>
          </p:grpSpPr>
          <p:grpSp>
            <p:nvGrpSpPr>
              <p:cNvPr id="1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143504" y="3071810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43834" y="2857496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5720" y="2786058"/>
            <a:ext cx="3714776" cy="1643074"/>
            <a:chOff x="285720" y="2786058"/>
            <a:chExt cx="3714776" cy="1643074"/>
          </a:xfrm>
        </p:grpSpPr>
        <p:sp>
          <p:nvSpPr>
            <p:cNvPr id="28" name="5-конечная звезда 27"/>
            <p:cNvSpPr/>
            <p:nvPr/>
          </p:nvSpPr>
          <p:spPr>
            <a:xfrm>
              <a:off x="3643306" y="285749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85720" y="2786058"/>
              <a:ext cx="3714776" cy="1643074"/>
              <a:chOff x="285720" y="2786058"/>
              <a:chExt cx="3714776" cy="1643074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285720" y="2857496"/>
                <a:ext cx="3714776" cy="1571636"/>
                <a:chOff x="285720" y="2857496"/>
                <a:chExt cx="3714776" cy="1571636"/>
              </a:xfrm>
            </p:grpSpPr>
            <p:grpSp>
              <p:nvGrpSpPr>
                <p:cNvPr id="2" name="Группа 2"/>
                <p:cNvGrpSpPr/>
                <p:nvPr/>
              </p:nvGrpSpPr>
              <p:grpSpPr>
                <a:xfrm>
                  <a:off x="285720" y="3571876"/>
                  <a:ext cx="3714776" cy="857256"/>
                  <a:chOff x="785786" y="4000504"/>
                  <a:chExt cx="7715304" cy="1785950"/>
                </a:xfrm>
              </p:grpSpPr>
              <p:grpSp>
                <p:nvGrpSpPr>
                  <p:cNvPr id="3" name="Группа 14"/>
                  <p:cNvGrpSpPr/>
                  <p:nvPr/>
                </p:nvGrpSpPr>
                <p:grpSpPr>
                  <a:xfrm>
                    <a:off x="1714480" y="4357694"/>
                    <a:ext cx="5929354" cy="1428760"/>
                    <a:chOff x="1714480" y="4357694"/>
                    <a:chExt cx="5929354" cy="1428760"/>
                  </a:xfrm>
                </p:grpSpPr>
                <p:sp>
                  <p:nvSpPr>
                    <p:cNvPr id="8" name="Равнобедренный треугольник 7"/>
                    <p:cNvSpPr/>
                    <p:nvPr/>
                  </p:nvSpPr>
                  <p:spPr>
                    <a:xfrm>
                      <a:off x="3500430" y="4929198"/>
                      <a:ext cx="2214578" cy="857256"/>
                    </a:xfrm>
                    <a:prstGeom prst="triangl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9" name="Прямая соединительная линия 8"/>
                    <p:cNvCxnSpPr/>
                    <p:nvPr/>
                  </p:nvCxnSpPr>
                  <p:spPr>
                    <a:xfrm>
                      <a:off x="1714480" y="4858610"/>
                      <a:ext cx="5929354" cy="70588"/>
                    </a:xfrm>
                    <a:prstGeom prst="line">
                      <a:avLst/>
                    </a:prstGeom>
                    <a:ln w="127000">
                      <a:solidFill>
                        <a:srgbClr val="8A008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Прямая соединительная линия 9"/>
                    <p:cNvCxnSpPr/>
                    <p:nvPr/>
                  </p:nvCxnSpPr>
                  <p:spPr>
                    <a:xfrm rot="5400000" flipH="1" flipV="1">
                      <a:off x="1572398" y="4571214"/>
                      <a:ext cx="428628" cy="1588"/>
                    </a:xfrm>
                    <a:prstGeom prst="line">
                      <a:avLst/>
                    </a:prstGeom>
                    <a:ln w="127000">
                      <a:solidFill>
                        <a:srgbClr val="8A008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Прямая соединительная линия 10"/>
                    <p:cNvCxnSpPr/>
                    <p:nvPr/>
                  </p:nvCxnSpPr>
                  <p:spPr>
                    <a:xfrm rot="5400000" flipH="1" flipV="1">
                      <a:off x="7358876" y="4642652"/>
                      <a:ext cx="428628" cy="1588"/>
                    </a:xfrm>
                    <a:prstGeom prst="line">
                      <a:avLst/>
                    </a:prstGeom>
                    <a:ln w="127000">
                      <a:solidFill>
                        <a:srgbClr val="8A008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" name="Блок-схема: магнитный диск 5"/>
                  <p:cNvSpPr/>
                  <p:nvPr/>
                </p:nvSpPr>
                <p:spPr>
                  <a:xfrm>
                    <a:off x="785786" y="4000504"/>
                    <a:ext cx="2071702" cy="357190"/>
                  </a:xfrm>
                  <a:prstGeom prst="flowChartMagneticDisk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508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6429388" y="4000504"/>
                    <a:ext cx="2071702" cy="357190"/>
                  </a:xfrm>
                  <a:prstGeom prst="flowChartMagneticDisk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508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6" name="Группа 35"/>
                <p:cNvGrpSpPr/>
                <p:nvPr/>
              </p:nvGrpSpPr>
              <p:grpSpPr>
                <a:xfrm>
                  <a:off x="285720" y="2857496"/>
                  <a:ext cx="3643338" cy="642942"/>
                  <a:chOff x="285720" y="1500174"/>
                  <a:chExt cx="3643338" cy="642942"/>
                </a:xfrm>
              </p:grpSpPr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285720" y="1785926"/>
                    <a:ext cx="285752" cy="3571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785786" y="1785926"/>
                    <a:ext cx="285752" cy="3571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5-конечная звезда 23"/>
                  <p:cNvSpPr/>
                  <p:nvPr/>
                </p:nvSpPr>
                <p:spPr>
                  <a:xfrm>
                    <a:off x="2857488" y="1857364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5-конечная звезда 24"/>
                  <p:cNvSpPr/>
                  <p:nvPr/>
                </p:nvSpPr>
                <p:spPr>
                  <a:xfrm>
                    <a:off x="3286116" y="1857364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5-конечная звезда 25"/>
                  <p:cNvSpPr/>
                  <p:nvPr/>
                </p:nvSpPr>
                <p:spPr>
                  <a:xfrm>
                    <a:off x="3643306" y="1857364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5-конечная звезда 26"/>
                  <p:cNvSpPr/>
                  <p:nvPr/>
                </p:nvSpPr>
                <p:spPr>
                  <a:xfrm>
                    <a:off x="3286116" y="1500174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35" name="Прямоугольник 34"/>
              <p:cNvSpPr/>
              <p:nvPr/>
            </p:nvSpPr>
            <p:spPr>
              <a:xfrm>
                <a:off x="2928926" y="2786058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1928794" y="4572008"/>
            <a:ext cx="3786214" cy="707886"/>
            <a:chOff x="1928794" y="4572008"/>
            <a:chExt cx="3786214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3714744" y="4786322"/>
              <a:ext cx="2000264" cy="285752"/>
              <a:chOff x="3714744" y="4786322"/>
              <a:chExt cx="2000264" cy="285752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3714744" y="4786322"/>
                <a:ext cx="1143008" cy="285752"/>
                <a:chOff x="3714744" y="4786322"/>
                <a:chExt cx="1143008" cy="285752"/>
              </a:xfrm>
            </p:grpSpPr>
            <p:sp>
              <p:nvSpPr>
                <p:cNvPr id="30" name="5-конечная звезда 29"/>
                <p:cNvSpPr/>
                <p:nvPr/>
              </p:nvSpPr>
              <p:spPr>
                <a:xfrm>
                  <a:off x="3714744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5-конечная звезда 30"/>
                <p:cNvSpPr/>
                <p:nvPr/>
              </p:nvSpPr>
              <p:spPr>
                <a:xfrm>
                  <a:off x="4143372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5-конечная звезда 31"/>
                <p:cNvSpPr/>
                <p:nvPr/>
              </p:nvSpPr>
              <p:spPr>
                <a:xfrm>
                  <a:off x="4572000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5-конечная звезда 36"/>
              <p:cNvSpPr/>
              <p:nvPr/>
            </p:nvSpPr>
            <p:spPr>
              <a:xfrm>
                <a:off x="5000628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5-конечная звезда 37"/>
              <p:cNvSpPr/>
              <p:nvPr/>
            </p:nvSpPr>
            <p:spPr>
              <a:xfrm>
                <a:off x="542925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3" name="16-конечная звезда 42"/>
          <p:cNvSpPr/>
          <p:nvPr/>
        </p:nvSpPr>
        <p:spPr>
          <a:xfrm>
            <a:off x="1979712" y="188640"/>
            <a:ext cx="5040560" cy="1584176"/>
          </a:xfrm>
          <a:prstGeom prst="star16">
            <a:avLst>
              <a:gd name="adj" fmla="val 308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2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-16"/>
            <a:ext cx="9146482" cy="685801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1928794" y="4572008"/>
            <a:ext cx="2071702" cy="707886"/>
            <a:chOff x="1928794" y="4572008"/>
            <a:chExt cx="2071702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457200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3643306" y="4786322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857752" y="2928934"/>
            <a:ext cx="3786214" cy="1643074"/>
            <a:chOff x="4857752" y="2928934"/>
            <a:chExt cx="3786214" cy="1643074"/>
          </a:xfrm>
        </p:grpSpPr>
        <p:grpSp>
          <p:nvGrpSpPr>
            <p:cNvPr id="5" name="Группа 11"/>
            <p:cNvGrpSpPr/>
            <p:nvPr/>
          </p:nvGrpSpPr>
          <p:grpSpPr>
            <a:xfrm>
              <a:off x="4857752" y="3714752"/>
              <a:ext cx="3714776" cy="857256"/>
              <a:chOff x="785786" y="4000504"/>
              <a:chExt cx="7715304" cy="1785950"/>
            </a:xfrm>
          </p:grpSpPr>
          <p:grpSp>
            <p:nvGrpSpPr>
              <p:cNvPr id="12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16" name="Равнобедренный треугольник 15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магнитный диск 14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143504" y="3286124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43834" y="292893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3140968"/>
            <a:ext cx="3714776" cy="1359602"/>
            <a:chOff x="285720" y="3140968"/>
            <a:chExt cx="3714776" cy="1359602"/>
          </a:xfrm>
        </p:grpSpPr>
        <p:grpSp>
          <p:nvGrpSpPr>
            <p:cNvPr id="2" name="Группа 2"/>
            <p:cNvGrpSpPr/>
            <p:nvPr/>
          </p:nvGrpSpPr>
          <p:grpSpPr>
            <a:xfrm>
              <a:off x="285720" y="3643314"/>
              <a:ext cx="3714776" cy="857256"/>
              <a:chOff x="785786" y="4000504"/>
              <a:chExt cx="7715304" cy="1785950"/>
            </a:xfrm>
          </p:grpSpPr>
          <p:grpSp>
            <p:nvGrpSpPr>
              <p:cNvPr id="3" name="Группа 14"/>
              <p:cNvGrpSpPr/>
              <p:nvPr/>
            </p:nvGrpSpPr>
            <p:grpSpPr>
              <a:xfrm>
                <a:off x="1714480" y="4357694"/>
                <a:ext cx="5929354" cy="1428760"/>
                <a:chOff x="1714480" y="4357694"/>
                <a:chExt cx="5929354" cy="1428760"/>
              </a:xfrm>
            </p:grpSpPr>
            <p:sp>
              <p:nvSpPr>
                <p:cNvPr id="8" name="Равнобедренный треугольник 7"/>
                <p:cNvSpPr/>
                <p:nvPr/>
              </p:nvSpPr>
              <p:spPr>
                <a:xfrm>
                  <a:off x="3500430" y="4929198"/>
                  <a:ext cx="2214578" cy="857256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1714480" y="4858610"/>
                  <a:ext cx="5929354" cy="70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 flipH="1" flipV="1">
                  <a:off x="1572398" y="4571214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5400000" flipH="1" flipV="1">
                  <a:off x="7358876" y="4642652"/>
                  <a:ext cx="428628" cy="1588"/>
                </a:xfrm>
                <a:prstGeom prst="line">
                  <a:avLst/>
                </a:prstGeom>
                <a:ln w="127000">
                  <a:solidFill>
                    <a:srgbClr val="8A00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Блок-схема: магнитный диск 5"/>
              <p:cNvSpPr/>
              <p:nvPr/>
            </p:nvSpPr>
            <p:spPr>
              <a:xfrm>
                <a:off x="785786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Блок-схема: магнитный диск 6"/>
              <p:cNvSpPr/>
              <p:nvPr/>
            </p:nvSpPr>
            <p:spPr>
              <a:xfrm>
                <a:off x="6429388" y="4000504"/>
                <a:ext cx="2071702" cy="357190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395536" y="3140968"/>
              <a:ext cx="3501032" cy="357190"/>
              <a:chOff x="356588" y="3147238"/>
              <a:chExt cx="3501032" cy="357190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356588" y="3147238"/>
                <a:ext cx="3501032" cy="357190"/>
                <a:chOff x="356588" y="3147238"/>
                <a:chExt cx="3501032" cy="357190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356588" y="3147238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788636" y="3147238"/>
                  <a:ext cx="285752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5-конечная звезда 24"/>
                <p:cNvSpPr/>
                <p:nvPr/>
              </p:nvSpPr>
              <p:spPr>
                <a:xfrm>
                  <a:off x="3214678" y="3214686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5-конечная звезда 25"/>
                <p:cNvSpPr/>
                <p:nvPr/>
              </p:nvSpPr>
              <p:spPr>
                <a:xfrm>
                  <a:off x="3571868" y="3214686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6" name="Прямоугольник 35"/>
              <p:cNvSpPr/>
              <p:nvPr/>
            </p:nvSpPr>
            <p:spPr>
              <a:xfrm>
                <a:off x="1148676" y="3147238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2804860" y="3147238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0" name="16-конечная звезда 39"/>
          <p:cNvSpPr/>
          <p:nvPr/>
        </p:nvSpPr>
        <p:spPr>
          <a:xfrm>
            <a:off x="1979712" y="188640"/>
            <a:ext cx="5040560" cy="1584176"/>
          </a:xfrm>
          <a:prstGeom prst="star16">
            <a:avLst>
              <a:gd name="adj" fmla="val 308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Вопрос 2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-2482" y="0"/>
            <a:ext cx="9146482" cy="6858016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1619672" y="2204864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1619672" y="4509120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763688" y="1340768"/>
            <a:ext cx="3528392" cy="717800"/>
            <a:chOff x="2843808" y="2132856"/>
            <a:chExt cx="3528392" cy="717800"/>
          </a:xfrm>
        </p:grpSpPr>
        <p:sp>
          <p:nvSpPr>
            <p:cNvPr id="28" name="5-конечная звезда 27"/>
            <p:cNvSpPr/>
            <p:nvPr/>
          </p:nvSpPr>
          <p:spPr>
            <a:xfrm>
              <a:off x="2843808" y="21328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3347864" y="21328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3347864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5-конечная звезда 32"/>
            <p:cNvSpPr/>
            <p:nvPr/>
          </p:nvSpPr>
          <p:spPr>
            <a:xfrm>
              <a:off x="2843808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652120" y="2492896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084168" y="2492896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275856" y="6206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1840" y="342900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5220072" y="260648"/>
            <a:ext cx="3528392" cy="1584176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 3</a:t>
            </a:r>
            <a:endParaRPr lang="ru-RU" sz="3600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1475656" y="3645024"/>
            <a:ext cx="3888432" cy="792088"/>
            <a:chOff x="2843808" y="3717032"/>
            <a:chExt cx="3888432" cy="792088"/>
          </a:xfrm>
        </p:grpSpPr>
        <p:sp>
          <p:nvSpPr>
            <p:cNvPr id="24" name="TextBox 23"/>
            <p:cNvSpPr txBox="1"/>
            <p:nvPr/>
          </p:nvSpPr>
          <p:spPr>
            <a:xfrm>
              <a:off x="2843808" y="3717032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6012160" y="4221088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444208" y="4221088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652120" y="4221088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83568" y="5517232"/>
            <a:ext cx="4242772" cy="707886"/>
            <a:chOff x="1475656" y="5589224"/>
            <a:chExt cx="4242772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1475656" y="5589224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</a:rPr>
                <a:t>Ответ: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3419872" y="5805264"/>
              <a:ext cx="2298556" cy="285752"/>
              <a:chOff x="3419872" y="5805264"/>
              <a:chExt cx="2298556" cy="28575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5004048" y="5805264"/>
                <a:ext cx="714380" cy="285752"/>
                <a:chOff x="3643306" y="4786322"/>
                <a:chExt cx="714380" cy="285752"/>
              </a:xfrm>
            </p:grpSpPr>
            <p:sp>
              <p:nvSpPr>
                <p:cNvPr id="21" name="5-конечная звезда 20"/>
                <p:cNvSpPr/>
                <p:nvPr/>
              </p:nvSpPr>
              <p:spPr>
                <a:xfrm>
                  <a:off x="3643306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5-конечная звезда 21"/>
                <p:cNvSpPr/>
                <p:nvPr/>
              </p:nvSpPr>
              <p:spPr>
                <a:xfrm>
                  <a:off x="4071934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2" name="5-конечная звезда 31"/>
              <p:cNvSpPr/>
              <p:nvPr/>
            </p:nvSpPr>
            <p:spPr>
              <a:xfrm>
                <a:off x="3419872" y="580526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5-конечная звезда 52"/>
              <p:cNvSpPr/>
              <p:nvPr/>
            </p:nvSpPr>
            <p:spPr>
              <a:xfrm>
                <a:off x="3779912" y="580526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4139952" y="5805264"/>
                <a:ext cx="714380" cy="285752"/>
                <a:chOff x="3643306" y="4786322"/>
                <a:chExt cx="714380" cy="285752"/>
              </a:xfrm>
            </p:grpSpPr>
            <p:sp>
              <p:nvSpPr>
                <p:cNvPr id="60" name="5-конечная звезда 59"/>
                <p:cNvSpPr/>
                <p:nvPr/>
              </p:nvSpPr>
              <p:spPr>
                <a:xfrm>
                  <a:off x="3643306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5-конечная звезда 60"/>
                <p:cNvSpPr/>
                <p:nvPr/>
              </p:nvSpPr>
              <p:spPr>
                <a:xfrm>
                  <a:off x="4071934" y="4786322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-2482" y="0"/>
            <a:ext cx="9146482" cy="6858016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1619672" y="2204864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1619672" y="4509120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275856" y="6206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1840" y="342900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5220072" y="260648"/>
            <a:ext cx="3528392" cy="1584176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 3</a:t>
            </a:r>
            <a:endParaRPr lang="ru-RU" sz="3600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1619672" y="1340768"/>
            <a:ext cx="3496575" cy="717800"/>
            <a:chOff x="1619672" y="1340768"/>
            <a:chExt cx="3496575" cy="717800"/>
          </a:xfrm>
        </p:grpSpPr>
        <p:grpSp>
          <p:nvGrpSpPr>
            <p:cNvPr id="12" name="Группа 61"/>
            <p:cNvGrpSpPr/>
            <p:nvPr/>
          </p:nvGrpSpPr>
          <p:grpSpPr>
            <a:xfrm>
              <a:off x="1619672" y="1340768"/>
              <a:ext cx="3496575" cy="717800"/>
              <a:chOff x="2843808" y="2132856"/>
              <a:chExt cx="3068423" cy="717800"/>
            </a:xfrm>
          </p:grpSpPr>
          <p:sp>
            <p:nvSpPr>
              <p:cNvPr id="28" name="5-конечная звезда 27"/>
              <p:cNvSpPr/>
              <p:nvPr/>
            </p:nvSpPr>
            <p:spPr>
              <a:xfrm>
                <a:off x="3033380" y="2132856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3347864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5-конечная звезда 32"/>
              <p:cNvSpPr/>
              <p:nvPr/>
            </p:nvSpPr>
            <p:spPr>
              <a:xfrm>
                <a:off x="2843808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624199" y="2132856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4788024" y="1700808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475656" y="3645024"/>
            <a:ext cx="3958160" cy="792088"/>
            <a:chOff x="1475656" y="3645024"/>
            <a:chExt cx="3958160" cy="792088"/>
          </a:xfrm>
        </p:grpSpPr>
        <p:grpSp>
          <p:nvGrpSpPr>
            <p:cNvPr id="20" name="Группа 62"/>
            <p:cNvGrpSpPr/>
            <p:nvPr/>
          </p:nvGrpSpPr>
          <p:grpSpPr>
            <a:xfrm>
              <a:off x="1475656" y="3645024"/>
              <a:ext cx="3888432" cy="792088"/>
              <a:chOff x="2843808" y="3717032"/>
              <a:chExt cx="3888432" cy="7920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43808" y="3717032"/>
                <a:ext cx="1000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</a:rPr>
                  <a:t>?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601216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444208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565212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4283968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716016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148064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83568" y="5517232"/>
            <a:ext cx="5254304" cy="707886"/>
            <a:chOff x="683568" y="5517232"/>
            <a:chExt cx="5254304" cy="707886"/>
          </a:xfrm>
        </p:grpSpPr>
        <p:grpSp>
          <p:nvGrpSpPr>
            <p:cNvPr id="23" name="Группа 64"/>
            <p:cNvGrpSpPr/>
            <p:nvPr/>
          </p:nvGrpSpPr>
          <p:grpSpPr>
            <a:xfrm>
              <a:off x="683568" y="5517232"/>
              <a:ext cx="4242772" cy="707886"/>
              <a:chOff x="1475656" y="5589224"/>
              <a:chExt cx="4242772" cy="70788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75656" y="5589224"/>
                <a:ext cx="20717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FF0000"/>
                    </a:solidFill>
                  </a:rPr>
                  <a:t>Ответ: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5" name="Группа 63"/>
              <p:cNvGrpSpPr/>
              <p:nvPr/>
            </p:nvGrpSpPr>
            <p:grpSpPr>
              <a:xfrm>
                <a:off x="3419872" y="5805264"/>
                <a:ext cx="2298556" cy="285752"/>
                <a:chOff x="3419872" y="5805264"/>
                <a:chExt cx="2298556" cy="285752"/>
              </a:xfrm>
            </p:grpSpPr>
            <p:grpSp>
              <p:nvGrpSpPr>
                <p:cNvPr id="26" name="Группа 36"/>
                <p:cNvGrpSpPr/>
                <p:nvPr/>
              </p:nvGrpSpPr>
              <p:grpSpPr>
                <a:xfrm>
                  <a:off x="5004048" y="5805264"/>
                  <a:ext cx="714380" cy="285752"/>
                  <a:chOff x="3643306" y="4786322"/>
                  <a:chExt cx="714380" cy="285752"/>
                </a:xfrm>
              </p:grpSpPr>
              <p:sp>
                <p:nvSpPr>
                  <p:cNvPr id="21" name="5-конечная звезда 20"/>
                  <p:cNvSpPr/>
                  <p:nvPr/>
                </p:nvSpPr>
                <p:spPr>
                  <a:xfrm>
                    <a:off x="3643306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5-конечная звезда 21"/>
                  <p:cNvSpPr/>
                  <p:nvPr/>
                </p:nvSpPr>
                <p:spPr>
                  <a:xfrm>
                    <a:off x="4071934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2" name="5-конечная звезда 31"/>
                <p:cNvSpPr/>
                <p:nvPr/>
              </p:nvSpPr>
              <p:spPr>
                <a:xfrm>
                  <a:off x="3419872" y="58052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5-конечная звезда 52"/>
                <p:cNvSpPr/>
                <p:nvPr/>
              </p:nvSpPr>
              <p:spPr>
                <a:xfrm>
                  <a:off x="3779912" y="58052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7" name="Группа 58"/>
                <p:cNvGrpSpPr/>
                <p:nvPr/>
              </p:nvGrpSpPr>
              <p:grpSpPr>
                <a:xfrm>
                  <a:off x="4139952" y="5805264"/>
                  <a:ext cx="714380" cy="285752"/>
                  <a:chOff x="3643306" y="4786322"/>
                  <a:chExt cx="714380" cy="285752"/>
                </a:xfrm>
              </p:grpSpPr>
              <p:sp>
                <p:nvSpPr>
                  <p:cNvPr id="60" name="5-конечная звезда 59"/>
                  <p:cNvSpPr/>
                  <p:nvPr/>
                </p:nvSpPr>
                <p:spPr>
                  <a:xfrm>
                    <a:off x="3643306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5-конечная звезда 60"/>
                  <p:cNvSpPr/>
                  <p:nvPr/>
                </p:nvSpPr>
                <p:spPr>
                  <a:xfrm>
                    <a:off x="4071934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59" name="5-конечная звезда 58"/>
            <p:cNvSpPr/>
            <p:nvPr/>
          </p:nvSpPr>
          <p:spPr>
            <a:xfrm>
              <a:off x="493204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5-конечная звезда 61"/>
            <p:cNvSpPr/>
            <p:nvPr/>
          </p:nvSpPr>
          <p:spPr>
            <a:xfrm>
              <a:off x="565212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5-конечная звезда 62"/>
            <p:cNvSpPr/>
            <p:nvPr/>
          </p:nvSpPr>
          <p:spPr>
            <a:xfrm>
              <a:off x="529208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21.jpg"/>
          <p:cNvPicPr>
            <a:picLocks noChangeAspect="1"/>
          </p:cNvPicPr>
          <p:nvPr/>
        </p:nvPicPr>
        <p:blipFill>
          <a:blip r:embed="rId2" cstate="print"/>
          <a:srcRect r="16738"/>
          <a:stretch>
            <a:fillRect/>
          </a:stretch>
        </p:blipFill>
        <p:spPr>
          <a:xfrm>
            <a:off x="0" y="0"/>
            <a:ext cx="9146482" cy="6858016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1619672" y="2204864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1619672" y="4509120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275856" y="6206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1840" y="342900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5220072" y="260648"/>
            <a:ext cx="3528392" cy="1584176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Вопрос 3</a:t>
            </a:r>
            <a:endParaRPr lang="ru-RU" sz="3600" dirty="0"/>
          </a:p>
        </p:txBody>
      </p:sp>
      <p:grpSp>
        <p:nvGrpSpPr>
          <p:cNvPr id="26" name="Группа 65"/>
          <p:cNvGrpSpPr/>
          <p:nvPr/>
        </p:nvGrpSpPr>
        <p:grpSpPr>
          <a:xfrm>
            <a:off x="683568" y="5517232"/>
            <a:ext cx="4894264" cy="707886"/>
            <a:chOff x="683568" y="5517232"/>
            <a:chExt cx="4894264" cy="707886"/>
          </a:xfrm>
        </p:grpSpPr>
        <p:grpSp>
          <p:nvGrpSpPr>
            <p:cNvPr id="27" name="Группа 64"/>
            <p:cNvGrpSpPr/>
            <p:nvPr/>
          </p:nvGrpSpPr>
          <p:grpSpPr>
            <a:xfrm>
              <a:off x="683568" y="5517232"/>
              <a:ext cx="4242772" cy="707886"/>
              <a:chOff x="1475656" y="5589224"/>
              <a:chExt cx="4242772" cy="70788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75656" y="5589224"/>
                <a:ext cx="20717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FF0000"/>
                    </a:solidFill>
                  </a:rPr>
                  <a:t>Ответ: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9" name="Группа 63"/>
              <p:cNvGrpSpPr/>
              <p:nvPr/>
            </p:nvGrpSpPr>
            <p:grpSpPr>
              <a:xfrm>
                <a:off x="3419872" y="5805264"/>
                <a:ext cx="2298556" cy="285752"/>
                <a:chOff x="3419872" y="5805264"/>
                <a:chExt cx="2298556" cy="285752"/>
              </a:xfrm>
            </p:grpSpPr>
            <p:grpSp>
              <p:nvGrpSpPr>
                <p:cNvPr id="30" name="Группа 36"/>
                <p:cNvGrpSpPr/>
                <p:nvPr/>
              </p:nvGrpSpPr>
              <p:grpSpPr>
                <a:xfrm>
                  <a:off x="5004048" y="5805264"/>
                  <a:ext cx="714380" cy="285752"/>
                  <a:chOff x="3643306" y="4786322"/>
                  <a:chExt cx="714380" cy="285752"/>
                </a:xfrm>
              </p:grpSpPr>
              <p:sp>
                <p:nvSpPr>
                  <p:cNvPr id="21" name="5-конечная звезда 20"/>
                  <p:cNvSpPr/>
                  <p:nvPr/>
                </p:nvSpPr>
                <p:spPr>
                  <a:xfrm>
                    <a:off x="3643306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5-конечная звезда 21"/>
                  <p:cNvSpPr/>
                  <p:nvPr/>
                </p:nvSpPr>
                <p:spPr>
                  <a:xfrm>
                    <a:off x="4071934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2" name="5-конечная звезда 31"/>
                <p:cNvSpPr/>
                <p:nvPr/>
              </p:nvSpPr>
              <p:spPr>
                <a:xfrm>
                  <a:off x="3419872" y="58052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5-конечная звезда 52"/>
                <p:cNvSpPr/>
                <p:nvPr/>
              </p:nvSpPr>
              <p:spPr>
                <a:xfrm>
                  <a:off x="3779912" y="580526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4" name="Группа 58"/>
                <p:cNvGrpSpPr/>
                <p:nvPr/>
              </p:nvGrpSpPr>
              <p:grpSpPr>
                <a:xfrm>
                  <a:off x="4139952" y="5805264"/>
                  <a:ext cx="714380" cy="285752"/>
                  <a:chOff x="3643306" y="4786322"/>
                  <a:chExt cx="714380" cy="285752"/>
                </a:xfrm>
              </p:grpSpPr>
              <p:sp>
                <p:nvSpPr>
                  <p:cNvPr id="60" name="5-конечная звезда 59"/>
                  <p:cNvSpPr/>
                  <p:nvPr/>
                </p:nvSpPr>
                <p:spPr>
                  <a:xfrm>
                    <a:off x="3643306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5-конечная звезда 60"/>
                  <p:cNvSpPr/>
                  <p:nvPr/>
                </p:nvSpPr>
                <p:spPr>
                  <a:xfrm>
                    <a:off x="4071934" y="4786322"/>
                    <a:ext cx="285752" cy="285752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59" name="5-конечная звезда 58"/>
            <p:cNvSpPr/>
            <p:nvPr/>
          </p:nvSpPr>
          <p:spPr>
            <a:xfrm>
              <a:off x="493204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5-конечная звезда 62"/>
            <p:cNvSpPr/>
            <p:nvPr/>
          </p:nvSpPr>
          <p:spPr>
            <a:xfrm>
              <a:off x="5292080" y="573325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619672" y="1340768"/>
            <a:ext cx="3496575" cy="717800"/>
            <a:chOff x="1619672" y="1340768"/>
            <a:chExt cx="3496575" cy="717800"/>
          </a:xfrm>
        </p:grpSpPr>
        <p:grpSp>
          <p:nvGrpSpPr>
            <p:cNvPr id="20" name="Группа 61"/>
            <p:cNvGrpSpPr/>
            <p:nvPr/>
          </p:nvGrpSpPr>
          <p:grpSpPr>
            <a:xfrm>
              <a:off x="1619672" y="1340768"/>
              <a:ext cx="3496575" cy="717800"/>
              <a:chOff x="2843808" y="2132856"/>
              <a:chExt cx="3068423" cy="717800"/>
            </a:xfrm>
          </p:grpSpPr>
          <p:sp>
            <p:nvSpPr>
              <p:cNvPr id="28" name="5-конечная звезда 27"/>
              <p:cNvSpPr/>
              <p:nvPr/>
            </p:nvSpPr>
            <p:spPr>
              <a:xfrm>
                <a:off x="2843808" y="2132856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3222952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5-конечная звезда 32"/>
              <p:cNvSpPr/>
              <p:nvPr/>
            </p:nvSpPr>
            <p:spPr>
              <a:xfrm>
                <a:off x="2843808" y="2564904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624199" y="2132856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4644008" y="1700808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427984" y="1340768"/>
              <a:ext cx="328223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5-конечная звезда 64"/>
            <p:cNvSpPr/>
            <p:nvPr/>
          </p:nvSpPr>
          <p:spPr>
            <a:xfrm>
              <a:off x="2051720" y="1340768"/>
              <a:ext cx="325624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475656" y="3645024"/>
            <a:ext cx="4176464" cy="792088"/>
            <a:chOff x="1475656" y="3645024"/>
            <a:chExt cx="4176464" cy="792088"/>
          </a:xfrm>
        </p:grpSpPr>
        <p:grpSp>
          <p:nvGrpSpPr>
            <p:cNvPr id="25" name="Группа 62"/>
            <p:cNvGrpSpPr/>
            <p:nvPr/>
          </p:nvGrpSpPr>
          <p:grpSpPr>
            <a:xfrm>
              <a:off x="1475656" y="3645024"/>
              <a:ext cx="3816424" cy="792088"/>
              <a:chOff x="2843808" y="3717032"/>
              <a:chExt cx="3816424" cy="7920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43808" y="3717032"/>
                <a:ext cx="10001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</a:rPr>
                  <a:t>?</a:t>
                </a:r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601216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37220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5652120" y="4221088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4572000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076056" y="3717032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364088" y="4149080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26.jpg"/>
          <p:cNvPicPr>
            <a:picLocks noChangeAspect="1"/>
          </p:cNvPicPr>
          <p:nvPr/>
        </p:nvPicPr>
        <p:blipFill>
          <a:blip r:embed="rId2" cstate="print"/>
          <a:srcRect l="1217" r="17438" b="2595"/>
          <a:stretch>
            <a:fillRect/>
          </a:stretch>
        </p:blipFill>
        <p:spPr>
          <a:xfrm>
            <a:off x="0" y="0"/>
            <a:ext cx="9146031" cy="684699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67544" y="1844824"/>
            <a:ext cx="3714776" cy="857256"/>
            <a:chOff x="785786" y="4000504"/>
            <a:chExt cx="7715304" cy="1785950"/>
          </a:xfrm>
        </p:grpSpPr>
        <p:grpSp>
          <p:nvGrpSpPr>
            <p:cNvPr id="4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1"/>
          <p:cNvGrpSpPr/>
          <p:nvPr/>
        </p:nvGrpSpPr>
        <p:grpSpPr>
          <a:xfrm>
            <a:off x="2915816" y="4149080"/>
            <a:ext cx="3714776" cy="857256"/>
            <a:chOff x="785786" y="4000504"/>
            <a:chExt cx="7715304" cy="1785950"/>
          </a:xfrm>
        </p:grpSpPr>
        <p:grpSp>
          <p:nvGrpSpPr>
            <p:cNvPr id="12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5656" y="55892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5436096" y="980728"/>
            <a:ext cx="3310088" cy="789238"/>
            <a:chOff x="5436096" y="980728"/>
            <a:chExt cx="3310088" cy="78923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436096" y="141277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5-конечная звезда 27"/>
            <p:cNvSpPr/>
            <p:nvPr/>
          </p:nvSpPr>
          <p:spPr>
            <a:xfrm>
              <a:off x="8244408" y="980728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8460432" y="141277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8028384" y="1412776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148064" y="1844824"/>
            <a:ext cx="3714776" cy="857256"/>
            <a:chOff x="785786" y="4000504"/>
            <a:chExt cx="7715304" cy="1785950"/>
          </a:xfrm>
        </p:grpSpPr>
        <p:grpSp>
          <p:nvGrpSpPr>
            <p:cNvPr id="37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Блок-схема: магнитный диск 37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магнитный диск 38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915816" y="3429000"/>
            <a:ext cx="3456384" cy="707886"/>
            <a:chOff x="2915816" y="3429000"/>
            <a:chExt cx="3456384" cy="707886"/>
          </a:xfrm>
        </p:grpSpPr>
        <p:sp>
          <p:nvSpPr>
            <p:cNvPr id="24" name="TextBox 23"/>
            <p:cNvSpPr txBox="1"/>
            <p:nvPr/>
          </p:nvSpPr>
          <p:spPr>
            <a:xfrm>
              <a:off x="2915816" y="3429000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6084168" y="3717032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11560" y="980728"/>
            <a:ext cx="3382096" cy="792088"/>
            <a:chOff x="611560" y="980728"/>
            <a:chExt cx="3382096" cy="7920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275856" y="141277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707904" y="141277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3707904" y="980728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5-конечная звезда 32"/>
            <p:cNvSpPr/>
            <p:nvPr/>
          </p:nvSpPr>
          <p:spPr>
            <a:xfrm>
              <a:off x="3275856" y="980728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043608" y="148478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11560" y="148478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067944" y="3326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55976" y="184482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63688" y="407707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3419872" y="5805264"/>
            <a:ext cx="1434460" cy="285752"/>
            <a:chOff x="3419872" y="5805264"/>
            <a:chExt cx="1434460" cy="285752"/>
          </a:xfrm>
        </p:grpSpPr>
        <p:grpSp>
          <p:nvGrpSpPr>
            <p:cNvPr id="20" name="Группа 36"/>
            <p:cNvGrpSpPr/>
            <p:nvPr/>
          </p:nvGrpSpPr>
          <p:grpSpPr>
            <a:xfrm>
              <a:off x="4139952" y="5805264"/>
              <a:ext cx="714380" cy="285752"/>
              <a:chOff x="3643306" y="4786322"/>
              <a:chExt cx="714380" cy="285752"/>
            </a:xfrm>
          </p:grpSpPr>
          <p:sp>
            <p:nvSpPr>
              <p:cNvPr id="21" name="5-конечная звезда 20"/>
              <p:cNvSpPr/>
              <p:nvPr/>
            </p:nvSpPr>
            <p:spPr>
              <a:xfrm>
                <a:off x="3643306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5-конечная звезда 21"/>
              <p:cNvSpPr/>
              <p:nvPr/>
            </p:nvSpPr>
            <p:spPr>
              <a:xfrm>
                <a:off x="4071934" y="478632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5-конечная звезда 31"/>
            <p:cNvSpPr/>
            <p:nvPr/>
          </p:nvSpPr>
          <p:spPr>
            <a:xfrm>
              <a:off x="341987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5-конечная звезда 52"/>
            <p:cNvSpPr/>
            <p:nvPr/>
          </p:nvSpPr>
          <p:spPr>
            <a:xfrm>
              <a:off x="377991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26.jpg"/>
          <p:cNvPicPr>
            <a:picLocks noChangeAspect="1"/>
          </p:cNvPicPr>
          <p:nvPr/>
        </p:nvPicPr>
        <p:blipFill>
          <a:blip r:embed="rId2" cstate="print"/>
          <a:srcRect l="1217" r="17438" b="2595"/>
          <a:stretch>
            <a:fillRect/>
          </a:stretch>
        </p:blipFill>
        <p:spPr>
          <a:xfrm>
            <a:off x="-2031" y="11005"/>
            <a:ext cx="9146031" cy="6846995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539552" y="2996952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2987824" y="4653136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5656" y="55892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12" name="Группа 54"/>
          <p:cNvGrpSpPr/>
          <p:nvPr/>
        </p:nvGrpSpPr>
        <p:grpSpPr>
          <a:xfrm>
            <a:off x="5292080" y="2564904"/>
            <a:ext cx="789808" cy="285752"/>
            <a:chOff x="5292080" y="1484784"/>
            <a:chExt cx="789808" cy="285752"/>
          </a:xfrm>
        </p:grpSpPr>
        <p:sp>
          <p:nvSpPr>
            <p:cNvPr id="29" name="5-конечная звезда 28"/>
            <p:cNvSpPr/>
            <p:nvPr/>
          </p:nvSpPr>
          <p:spPr>
            <a:xfrm>
              <a:off x="5796136" y="14847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5292080" y="14847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5220072" y="2996952"/>
            <a:ext cx="3714776" cy="857256"/>
            <a:chOff x="785786" y="4000504"/>
            <a:chExt cx="7715304" cy="1785950"/>
          </a:xfrm>
        </p:grpSpPr>
        <p:grpSp>
          <p:nvGrpSpPr>
            <p:cNvPr id="25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Блок-схема: магнитный диск 37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магнитный диск 38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87824" y="400506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1920" y="119675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9992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91680" y="465313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36" name="Группа 56"/>
          <p:cNvGrpSpPr/>
          <p:nvPr/>
        </p:nvGrpSpPr>
        <p:grpSpPr>
          <a:xfrm>
            <a:off x="3419872" y="5805264"/>
            <a:ext cx="1005832" cy="285752"/>
            <a:chOff x="3419872" y="5805264"/>
            <a:chExt cx="1005832" cy="285752"/>
          </a:xfrm>
        </p:grpSpPr>
        <p:sp>
          <p:nvSpPr>
            <p:cNvPr id="21" name="5-конечная звезда 20"/>
            <p:cNvSpPr/>
            <p:nvPr/>
          </p:nvSpPr>
          <p:spPr>
            <a:xfrm>
              <a:off x="413995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341987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5-конечная звезда 52"/>
            <p:cNvSpPr/>
            <p:nvPr/>
          </p:nvSpPr>
          <p:spPr>
            <a:xfrm>
              <a:off x="377991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32-конечная звезда 53"/>
          <p:cNvSpPr/>
          <p:nvPr/>
        </p:nvSpPr>
        <p:spPr>
          <a:xfrm>
            <a:off x="2339752" y="260648"/>
            <a:ext cx="3960440" cy="720080"/>
          </a:xfrm>
          <a:prstGeom prst="star32">
            <a:avLst>
              <a:gd name="adj" fmla="val 4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Вопрос 4</a:t>
            </a:r>
            <a:endParaRPr lang="ru-RU" sz="32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611560" y="2276872"/>
            <a:ext cx="3382096" cy="648072"/>
            <a:chOff x="611560" y="2276872"/>
            <a:chExt cx="3382096" cy="648072"/>
          </a:xfrm>
        </p:grpSpPr>
        <p:grpSp>
          <p:nvGrpSpPr>
            <p:cNvPr id="35" name="Группа 53"/>
            <p:cNvGrpSpPr/>
            <p:nvPr/>
          </p:nvGrpSpPr>
          <p:grpSpPr>
            <a:xfrm>
              <a:off x="611560" y="2564904"/>
              <a:ext cx="3382096" cy="360040"/>
              <a:chOff x="611560" y="1412776"/>
              <a:chExt cx="3382096" cy="360040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3275856" y="141277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707904" y="1412776"/>
                <a:ext cx="285752" cy="3571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043608" y="1484784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611560" y="1484784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Овал 54"/>
            <p:cNvSpPr/>
            <p:nvPr/>
          </p:nvSpPr>
          <p:spPr>
            <a:xfrm>
              <a:off x="827584" y="2276872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Овал 55"/>
          <p:cNvSpPr/>
          <p:nvPr/>
        </p:nvSpPr>
        <p:spPr>
          <a:xfrm>
            <a:off x="8316416" y="263691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12160" y="4149080"/>
            <a:ext cx="28575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50" grpId="0"/>
      <p:bldP spid="51" grpId="0"/>
      <p:bldP spid="52" grpId="0"/>
      <p:bldP spid="56" grpId="0" animBg="1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26.jpg"/>
          <p:cNvPicPr>
            <a:picLocks noChangeAspect="1"/>
          </p:cNvPicPr>
          <p:nvPr/>
        </p:nvPicPr>
        <p:blipFill>
          <a:blip r:embed="rId2" cstate="print"/>
          <a:srcRect l="1217" r="17438" b="2595"/>
          <a:stretch>
            <a:fillRect/>
          </a:stretch>
        </p:blipFill>
        <p:spPr>
          <a:xfrm>
            <a:off x="-2031" y="11005"/>
            <a:ext cx="9146031" cy="6846995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539552" y="2996952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2987824" y="4653136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5656" y="55892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12" name="Группа 54"/>
          <p:cNvGrpSpPr/>
          <p:nvPr/>
        </p:nvGrpSpPr>
        <p:grpSpPr>
          <a:xfrm>
            <a:off x="8028384" y="2636912"/>
            <a:ext cx="789808" cy="285752"/>
            <a:chOff x="5292080" y="1484784"/>
            <a:chExt cx="789808" cy="285752"/>
          </a:xfrm>
        </p:grpSpPr>
        <p:sp>
          <p:nvSpPr>
            <p:cNvPr id="29" name="5-конечная звезда 28"/>
            <p:cNvSpPr/>
            <p:nvPr/>
          </p:nvSpPr>
          <p:spPr>
            <a:xfrm>
              <a:off x="5796136" y="14847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5292080" y="148478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35"/>
          <p:cNvGrpSpPr/>
          <p:nvPr/>
        </p:nvGrpSpPr>
        <p:grpSpPr>
          <a:xfrm>
            <a:off x="5220072" y="2996952"/>
            <a:ext cx="3714776" cy="857256"/>
            <a:chOff x="785786" y="4000504"/>
            <a:chExt cx="7715304" cy="1785950"/>
          </a:xfrm>
        </p:grpSpPr>
        <p:grpSp>
          <p:nvGrpSpPr>
            <p:cNvPr id="22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Блок-схема: магнитный диск 37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магнитный диск 38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87824" y="400506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1920" y="119675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9992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91680" y="465313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23" name="Группа 56"/>
          <p:cNvGrpSpPr/>
          <p:nvPr/>
        </p:nvGrpSpPr>
        <p:grpSpPr>
          <a:xfrm>
            <a:off x="3419872" y="5805264"/>
            <a:ext cx="1005832" cy="285752"/>
            <a:chOff x="3419872" y="5805264"/>
            <a:chExt cx="1005832" cy="285752"/>
          </a:xfrm>
        </p:grpSpPr>
        <p:sp>
          <p:nvSpPr>
            <p:cNvPr id="21" name="5-конечная звезда 20"/>
            <p:cNvSpPr/>
            <p:nvPr/>
          </p:nvSpPr>
          <p:spPr>
            <a:xfrm>
              <a:off x="413995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341987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5-конечная звезда 52"/>
            <p:cNvSpPr/>
            <p:nvPr/>
          </p:nvSpPr>
          <p:spPr>
            <a:xfrm>
              <a:off x="377991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32-конечная звезда 53"/>
          <p:cNvSpPr/>
          <p:nvPr/>
        </p:nvSpPr>
        <p:spPr>
          <a:xfrm>
            <a:off x="2339752" y="260648"/>
            <a:ext cx="3960440" cy="720080"/>
          </a:xfrm>
          <a:prstGeom prst="star32">
            <a:avLst>
              <a:gd name="adj" fmla="val 4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Вопрос 4</a:t>
            </a:r>
            <a:endParaRPr lang="ru-RU" sz="3200" dirty="0"/>
          </a:p>
        </p:txBody>
      </p:sp>
      <p:grpSp>
        <p:nvGrpSpPr>
          <p:cNvPr id="28" name="Группа 53"/>
          <p:cNvGrpSpPr/>
          <p:nvPr/>
        </p:nvGrpSpPr>
        <p:grpSpPr>
          <a:xfrm>
            <a:off x="683568" y="2564904"/>
            <a:ext cx="3238080" cy="360040"/>
            <a:chOff x="611560" y="1412776"/>
            <a:chExt cx="3238080" cy="36004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563888" y="141277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043608" y="148478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11560" y="148478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Овал 55"/>
          <p:cNvSpPr/>
          <p:nvPr/>
        </p:nvSpPr>
        <p:spPr>
          <a:xfrm>
            <a:off x="5508104" y="263691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12160" y="4149080"/>
            <a:ext cx="285752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5-конечная звезда 57"/>
          <p:cNvSpPr/>
          <p:nvPr/>
        </p:nvSpPr>
        <p:spPr>
          <a:xfrm>
            <a:off x="4499992" y="5805264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50" grpId="0"/>
      <p:bldP spid="51" grpId="0"/>
      <p:bldP spid="52" grpId="0"/>
      <p:bldP spid="56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556792"/>
            <a:ext cx="90108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18.12.2014</a:t>
            </a:r>
            <a:endParaRPr lang="ru-RU" sz="15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26.jpg"/>
          <p:cNvPicPr>
            <a:picLocks noChangeAspect="1"/>
          </p:cNvPicPr>
          <p:nvPr/>
        </p:nvPicPr>
        <p:blipFill>
          <a:blip r:embed="rId2" cstate="print"/>
          <a:srcRect l="1217" r="17438" b="2595"/>
          <a:stretch>
            <a:fillRect/>
          </a:stretch>
        </p:blipFill>
        <p:spPr>
          <a:xfrm>
            <a:off x="-2031" y="11005"/>
            <a:ext cx="9146031" cy="6846995"/>
          </a:xfrm>
          <a:prstGeom prst="rect">
            <a:avLst/>
          </a:prstGeom>
        </p:spPr>
      </p:pic>
      <p:grpSp>
        <p:nvGrpSpPr>
          <p:cNvPr id="2" name="Группа 2"/>
          <p:cNvGrpSpPr/>
          <p:nvPr/>
        </p:nvGrpSpPr>
        <p:grpSpPr>
          <a:xfrm>
            <a:off x="539552" y="2996952"/>
            <a:ext cx="3714776" cy="857256"/>
            <a:chOff x="785786" y="4000504"/>
            <a:chExt cx="7715304" cy="1785950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Блок-схема: магнитный диск 4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2987824" y="4653136"/>
            <a:ext cx="3714776" cy="857256"/>
            <a:chOff x="785786" y="4000504"/>
            <a:chExt cx="7715304" cy="1785950"/>
          </a:xfrm>
        </p:grpSpPr>
        <p:grpSp>
          <p:nvGrpSpPr>
            <p:cNvPr id="11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Блок-схема: магнитный диск 12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магнитный диск 13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5656" y="55892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20" name="Группа 35"/>
          <p:cNvGrpSpPr/>
          <p:nvPr/>
        </p:nvGrpSpPr>
        <p:grpSpPr>
          <a:xfrm>
            <a:off x="5220072" y="2996952"/>
            <a:ext cx="3714776" cy="857256"/>
            <a:chOff x="785786" y="4000504"/>
            <a:chExt cx="7715304" cy="1785950"/>
          </a:xfrm>
        </p:grpSpPr>
        <p:grpSp>
          <p:nvGrpSpPr>
            <p:cNvPr id="22" name="Группа 14"/>
            <p:cNvGrpSpPr/>
            <p:nvPr/>
          </p:nvGrpSpPr>
          <p:grpSpPr>
            <a:xfrm>
              <a:off x="1714480" y="4357694"/>
              <a:ext cx="5929354" cy="1428760"/>
              <a:chOff x="1714480" y="4357694"/>
              <a:chExt cx="5929354" cy="1428760"/>
            </a:xfrm>
          </p:grpSpPr>
          <p:sp>
            <p:nvSpPr>
              <p:cNvPr id="40" name="Равнобедренный треугольник 39"/>
              <p:cNvSpPr/>
              <p:nvPr/>
            </p:nvSpPr>
            <p:spPr>
              <a:xfrm>
                <a:off x="3500430" y="4929198"/>
                <a:ext cx="2214578" cy="85725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714480" y="4858610"/>
                <a:ext cx="5929354" cy="70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1572398" y="4571214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7358876" y="4642652"/>
                <a:ext cx="428628" cy="1588"/>
              </a:xfrm>
              <a:prstGeom prst="line">
                <a:avLst/>
              </a:prstGeom>
              <a:ln w="127000">
                <a:solidFill>
                  <a:srgbClr val="8A0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Блок-схема: магнитный диск 37"/>
            <p:cNvSpPr/>
            <p:nvPr/>
          </p:nvSpPr>
          <p:spPr>
            <a:xfrm>
              <a:off x="785786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магнитный диск 38"/>
            <p:cNvSpPr/>
            <p:nvPr/>
          </p:nvSpPr>
          <p:spPr>
            <a:xfrm>
              <a:off x="6429388" y="4000504"/>
              <a:ext cx="2071702" cy="35719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851920" y="119675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9992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91680" y="465313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23" name="Группа 56"/>
          <p:cNvGrpSpPr/>
          <p:nvPr/>
        </p:nvGrpSpPr>
        <p:grpSpPr>
          <a:xfrm>
            <a:off x="3419872" y="5805264"/>
            <a:ext cx="645792" cy="285752"/>
            <a:chOff x="3419872" y="5805264"/>
            <a:chExt cx="645792" cy="285752"/>
          </a:xfrm>
        </p:grpSpPr>
        <p:sp>
          <p:nvSpPr>
            <p:cNvPr id="32" name="5-конечная звезда 31"/>
            <p:cNvSpPr/>
            <p:nvPr/>
          </p:nvSpPr>
          <p:spPr>
            <a:xfrm>
              <a:off x="341987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5-конечная звезда 52"/>
            <p:cNvSpPr/>
            <p:nvPr/>
          </p:nvSpPr>
          <p:spPr>
            <a:xfrm>
              <a:off x="3779912" y="580526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32-конечная звезда 53"/>
          <p:cNvSpPr/>
          <p:nvPr/>
        </p:nvSpPr>
        <p:spPr>
          <a:xfrm>
            <a:off x="2339752" y="260648"/>
            <a:ext cx="3960440" cy="720080"/>
          </a:xfrm>
          <a:prstGeom prst="star32">
            <a:avLst>
              <a:gd name="adj" fmla="val 4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Вопрос 4</a:t>
            </a:r>
            <a:endParaRPr lang="ru-RU" sz="3200" dirty="0"/>
          </a:p>
        </p:txBody>
      </p:sp>
      <p:grpSp>
        <p:nvGrpSpPr>
          <p:cNvPr id="72" name="Группа 71"/>
          <p:cNvGrpSpPr/>
          <p:nvPr/>
        </p:nvGrpSpPr>
        <p:grpSpPr>
          <a:xfrm>
            <a:off x="2987824" y="4005064"/>
            <a:ext cx="3384376" cy="707886"/>
            <a:chOff x="2987824" y="4005064"/>
            <a:chExt cx="3384376" cy="707886"/>
          </a:xfrm>
        </p:grpSpPr>
        <p:sp>
          <p:nvSpPr>
            <p:cNvPr id="24" name="TextBox 23"/>
            <p:cNvSpPr txBox="1"/>
            <p:nvPr/>
          </p:nvSpPr>
          <p:spPr>
            <a:xfrm>
              <a:off x="2987824" y="4005064"/>
              <a:ext cx="100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6084168" y="4293096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23528" y="2276872"/>
            <a:ext cx="3816424" cy="645792"/>
            <a:chOff x="323528" y="2276872"/>
            <a:chExt cx="3816424" cy="64579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347864" y="2492896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851920" y="2564904"/>
              <a:ext cx="288032" cy="2880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323528" y="2276872"/>
              <a:ext cx="1221856" cy="645792"/>
              <a:chOff x="323528" y="2276872"/>
              <a:chExt cx="1221856" cy="645792"/>
            </a:xfrm>
          </p:grpSpPr>
          <p:grpSp>
            <p:nvGrpSpPr>
              <p:cNvPr id="47" name="Группа 54"/>
              <p:cNvGrpSpPr/>
              <p:nvPr/>
            </p:nvGrpSpPr>
            <p:grpSpPr>
              <a:xfrm>
                <a:off x="539552" y="2276872"/>
                <a:ext cx="789808" cy="285752"/>
                <a:chOff x="5292080" y="1484784"/>
                <a:chExt cx="789808" cy="285752"/>
              </a:xfrm>
            </p:grpSpPr>
            <p:sp>
              <p:nvSpPr>
                <p:cNvPr id="55" name="5-конечная звезда 54"/>
                <p:cNvSpPr/>
                <p:nvPr/>
              </p:nvSpPr>
              <p:spPr>
                <a:xfrm>
                  <a:off x="5796136" y="14847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5-конечная звезда 58"/>
                <p:cNvSpPr/>
                <p:nvPr/>
              </p:nvSpPr>
              <p:spPr>
                <a:xfrm>
                  <a:off x="5292080" y="14847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0" name="Группа 54"/>
              <p:cNvGrpSpPr/>
              <p:nvPr/>
            </p:nvGrpSpPr>
            <p:grpSpPr>
              <a:xfrm>
                <a:off x="323528" y="2636912"/>
                <a:ext cx="789808" cy="285752"/>
                <a:chOff x="5292080" y="1484784"/>
                <a:chExt cx="789808" cy="285752"/>
              </a:xfrm>
            </p:grpSpPr>
            <p:sp>
              <p:nvSpPr>
                <p:cNvPr id="61" name="5-конечная звезда 60"/>
                <p:cNvSpPr/>
                <p:nvPr/>
              </p:nvSpPr>
              <p:spPr>
                <a:xfrm>
                  <a:off x="5796136" y="14847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5-конечная звезда 61"/>
                <p:cNvSpPr/>
                <p:nvPr/>
              </p:nvSpPr>
              <p:spPr>
                <a:xfrm>
                  <a:off x="5292080" y="1484784"/>
                  <a:ext cx="285752" cy="285752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5" name="5-конечная звезда 64"/>
              <p:cNvSpPr/>
              <p:nvPr/>
            </p:nvSpPr>
            <p:spPr>
              <a:xfrm>
                <a:off x="1259632" y="2636912"/>
                <a:ext cx="285752" cy="285752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5292080" y="2564904"/>
            <a:ext cx="3454104" cy="357190"/>
            <a:chOff x="5292080" y="2564904"/>
            <a:chExt cx="3454104" cy="357190"/>
          </a:xfrm>
        </p:grpSpPr>
        <p:sp>
          <p:nvSpPr>
            <p:cNvPr id="64" name="5-конечная звезда 63"/>
            <p:cNvSpPr/>
            <p:nvPr/>
          </p:nvSpPr>
          <p:spPr>
            <a:xfrm>
              <a:off x="5292080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8460432" y="2564904"/>
              <a:ext cx="285752" cy="35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5-конечная звезда 67"/>
            <p:cNvSpPr/>
            <p:nvPr/>
          </p:nvSpPr>
          <p:spPr>
            <a:xfrm>
              <a:off x="5652120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5-конечная звезда 68"/>
            <p:cNvSpPr/>
            <p:nvPr/>
          </p:nvSpPr>
          <p:spPr>
            <a:xfrm>
              <a:off x="6084168" y="2564904"/>
              <a:ext cx="285752" cy="2857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/>
          <a:srcRect b="6057"/>
          <a:stretch>
            <a:fillRect/>
          </a:stretch>
        </p:blipFill>
        <p:spPr>
          <a:xfrm>
            <a:off x="0" y="0"/>
            <a:ext cx="9144000" cy="68720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2099" y="332656"/>
            <a:ext cx="63568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Итоги конкурса</a:t>
            </a:r>
            <a:endParaRPr lang="ru-RU" sz="72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3099682" cy="3744416"/>
          </a:xfrm>
          <a:prstGeom prst="rect">
            <a:avLst/>
          </a:prstGeom>
          <a:effectLst>
            <a:glow rad="139700">
              <a:schemeClr val="bg1">
                <a:lumMod val="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631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34.jpg"/>
          <p:cNvPicPr>
            <a:picLocks noChangeAspect="1"/>
          </p:cNvPicPr>
          <p:nvPr/>
        </p:nvPicPr>
        <p:blipFill>
          <a:blip r:embed="rId3" cstate="print"/>
          <a:srcRect l="3886" t="16400" r="5283" b="2185"/>
          <a:stretch>
            <a:fillRect/>
          </a:stretch>
        </p:blipFill>
        <p:spPr>
          <a:xfrm>
            <a:off x="539552" y="404664"/>
            <a:ext cx="3937580" cy="38164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48680"/>
            <a:ext cx="3541614" cy="39868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492896"/>
            <a:ext cx="2808312" cy="4118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Мальчик Пат и собачонка</a:t>
            </a:r>
          </a:p>
          <a:p>
            <a:r>
              <a:rPr lang="ru-RU" sz="4400" b="1" dirty="0" smtClean="0"/>
              <a:t>Весят два пустых бочонка.</a:t>
            </a:r>
          </a:p>
          <a:p>
            <a:r>
              <a:rPr lang="ru-RU" sz="4400" b="1" dirty="0" smtClean="0"/>
              <a:t>Собачонка без мальчишки </a:t>
            </a:r>
          </a:p>
          <a:p>
            <a:r>
              <a:rPr lang="ru-RU" sz="4400" b="1" dirty="0" smtClean="0"/>
              <a:t>Весит две больших коврижки.</a:t>
            </a:r>
          </a:p>
          <a:p>
            <a:r>
              <a:rPr lang="ru-RU" sz="4400" b="1" dirty="0" smtClean="0"/>
              <a:t>А с коврижкой поросенок</a:t>
            </a:r>
          </a:p>
          <a:p>
            <a:r>
              <a:rPr lang="ru-RU" sz="4400" b="1" dirty="0" smtClean="0"/>
              <a:t>Весит, видите бочонок.</a:t>
            </a:r>
          </a:p>
          <a:p>
            <a:r>
              <a:rPr lang="ru-RU" sz="4400" b="1" dirty="0" smtClean="0"/>
              <a:t>Сколько весит мальчик Пат</a:t>
            </a:r>
          </a:p>
          <a:p>
            <a:r>
              <a:rPr lang="ru-RU" sz="4400" b="1" dirty="0" smtClean="0"/>
              <a:t>В пересчете на поросят?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52" name="Группа 51"/>
          <p:cNvGrpSpPr/>
          <p:nvPr/>
        </p:nvGrpSpPr>
        <p:grpSpPr>
          <a:xfrm>
            <a:off x="357158" y="285728"/>
            <a:ext cx="8001056" cy="1825524"/>
            <a:chOff x="357158" y="285728"/>
            <a:chExt cx="8001056" cy="1825524"/>
          </a:xfrm>
        </p:grpSpPr>
        <p:pic>
          <p:nvPicPr>
            <p:cNvPr id="3" name="Рисунок 2" descr="мальчик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285728"/>
              <a:ext cx="1285884" cy="1825524"/>
            </a:xfrm>
            <a:prstGeom prst="rect">
              <a:avLst/>
            </a:prstGeom>
          </p:spPr>
        </p:pic>
        <p:pic>
          <p:nvPicPr>
            <p:cNvPr id="5" name="Рисунок 4" descr="0_2b631_dfdf15c9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3240" y="428604"/>
              <a:ext cx="1905000" cy="1270000"/>
            </a:xfrm>
            <a:prstGeom prst="rect">
              <a:avLst/>
            </a:prstGeom>
          </p:spPr>
        </p:pic>
        <p:pic>
          <p:nvPicPr>
            <p:cNvPr id="11" name="Рисунок 10" descr="7108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6578" y="285728"/>
              <a:ext cx="1571636" cy="1442681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214546" y="285728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9256" y="357166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5720" y="1928802"/>
            <a:ext cx="8099153" cy="1484314"/>
            <a:chOff x="285720" y="1928802"/>
            <a:chExt cx="8099153" cy="1484314"/>
          </a:xfrm>
        </p:grpSpPr>
        <p:pic>
          <p:nvPicPr>
            <p:cNvPr id="21" name="Рисунок 20" descr="0_2b631_dfdf15c9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2143116"/>
              <a:ext cx="1905000" cy="1270000"/>
            </a:xfrm>
            <a:prstGeom prst="rect">
              <a:avLst/>
            </a:prstGeom>
          </p:spPr>
        </p:pic>
        <p:pic>
          <p:nvPicPr>
            <p:cNvPr id="25" name="Рисунок 24" descr="коврижка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8992" y="2000240"/>
              <a:ext cx="1669733" cy="1252300"/>
            </a:xfrm>
            <a:prstGeom prst="rect">
              <a:avLst/>
            </a:prstGeom>
          </p:spPr>
        </p:pic>
        <p:pic>
          <p:nvPicPr>
            <p:cNvPr id="26" name="Рисунок 25" descr="коврижка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15140" y="2000240"/>
              <a:ext cx="1669733" cy="12523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500694" y="1928802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85984" y="207167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00034" y="3429000"/>
            <a:ext cx="8252852" cy="1747833"/>
            <a:chOff x="500034" y="3429000"/>
            <a:chExt cx="8252852" cy="1747833"/>
          </a:xfrm>
        </p:grpSpPr>
        <p:pic>
          <p:nvPicPr>
            <p:cNvPr id="30" name="Рисунок 29" descr="коврижка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34" y="3643314"/>
              <a:ext cx="1669733" cy="1252300"/>
            </a:xfrm>
            <a:prstGeom prst="rect">
              <a:avLst/>
            </a:prstGeom>
          </p:spPr>
        </p:pic>
        <p:pic>
          <p:nvPicPr>
            <p:cNvPr id="34" name="Рисунок 33" descr="1(1102312158458fb35255324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0430" y="3643314"/>
              <a:ext cx="1750211" cy="1166807"/>
            </a:xfrm>
            <a:prstGeom prst="rect">
              <a:avLst/>
            </a:prstGeom>
          </p:spPr>
        </p:pic>
        <p:pic>
          <p:nvPicPr>
            <p:cNvPr id="38" name="Рисунок 37" descr="abe0df7a565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3702" y="3571876"/>
              <a:ext cx="2109184" cy="160495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357422" y="3429000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57818" y="350043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071670" y="4786322"/>
            <a:ext cx="5572164" cy="1825524"/>
            <a:chOff x="2071670" y="4786322"/>
            <a:chExt cx="5572164" cy="1825524"/>
          </a:xfrm>
        </p:grpSpPr>
        <p:pic>
          <p:nvPicPr>
            <p:cNvPr id="39" name="Рисунок 38" descr="мальчик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1670" y="4786322"/>
              <a:ext cx="1285884" cy="1825524"/>
            </a:xfrm>
            <a:prstGeom prst="rect">
              <a:avLst/>
            </a:prstGeom>
          </p:spPr>
        </p:pic>
        <p:pic>
          <p:nvPicPr>
            <p:cNvPr id="40" name="Рисунок 39" descr="1(1102312158458fb35255324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6314" y="5214950"/>
              <a:ext cx="1750211" cy="116680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858016" y="5286388"/>
              <a:ext cx="7858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?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7554" y="5072074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Условие: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75856" y="1052736"/>
            <a:ext cx="1728192" cy="288032"/>
            <a:chOff x="2771800" y="1052736"/>
            <a:chExt cx="1728192" cy="2880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Равнобедренный треугольник 5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47864" y="1988840"/>
            <a:ext cx="1728192" cy="288032"/>
            <a:chOff x="2771800" y="1052736"/>
            <a:chExt cx="1728192" cy="28803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Равнобедренный треугольник 11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56176" y="1052736"/>
            <a:ext cx="1728192" cy="288032"/>
            <a:chOff x="2771800" y="1052736"/>
            <a:chExt cx="1728192" cy="28803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Равнобедренный треугольник 14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56176" y="1988840"/>
            <a:ext cx="1728192" cy="288032"/>
            <a:chOff x="2771800" y="1052736"/>
            <a:chExt cx="1728192" cy="28803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Равнобедренный треугольник 17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00192" y="3501008"/>
            <a:ext cx="1728192" cy="288032"/>
            <a:chOff x="2771800" y="1052736"/>
            <a:chExt cx="1728192" cy="28803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Равнобедренный треугольник 20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56176" y="4437112"/>
            <a:ext cx="1728192" cy="288032"/>
            <a:chOff x="2771800" y="1052736"/>
            <a:chExt cx="1728192" cy="288032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Равнобедренный треугольник 23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71800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1)  МС     ББ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4128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2)  С        КК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816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3)  ПК     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120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4)  М        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31409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Решение: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2771800" y="3212976"/>
            <a:ext cx="2736304" cy="584775"/>
            <a:chOff x="2987824" y="2636912"/>
            <a:chExt cx="2736304" cy="584775"/>
          </a:xfrm>
        </p:grpSpPr>
        <p:sp>
          <p:nvSpPr>
            <p:cNvPr id="31" name="TextBox 30"/>
            <p:cNvSpPr txBox="1"/>
            <p:nvPr/>
          </p:nvSpPr>
          <p:spPr>
            <a:xfrm>
              <a:off x="2987824" y="2636912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Из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1) </a:t>
              </a:r>
              <a:r>
                <a:rPr lang="ru-RU" sz="3200" b="1" dirty="0" smtClean="0"/>
                <a:t>и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3)</a:t>
              </a:r>
              <a:r>
                <a:rPr lang="ru-RU" sz="2800" dirty="0" smtClean="0">
                  <a:solidFill>
                    <a:srgbClr val="FF0000"/>
                  </a:solidFill>
                </a:rPr>
                <a:t>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5004048" y="2780928"/>
              <a:ext cx="720080" cy="2880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84168" y="299695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МС     ПК ПК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888" y="41490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из </a:t>
            </a:r>
            <a:r>
              <a:rPr lang="ru-RU" sz="3200" b="1" dirty="0" smtClean="0">
                <a:solidFill>
                  <a:srgbClr val="FF0000"/>
                </a:solidFill>
              </a:rPr>
              <a:t>2)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393305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     ПП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576" y="53012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2 поросёнка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34" grpId="0"/>
      <p:bldP spid="37" grpId="0"/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Акробат и собачонка</a:t>
            </a:r>
          </a:p>
          <a:p>
            <a:r>
              <a:rPr lang="ru-RU" sz="4400" b="1" dirty="0" smtClean="0"/>
              <a:t>Весят два пустых бочонка.</a:t>
            </a:r>
          </a:p>
          <a:p>
            <a:r>
              <a:rPr lang="ru-RU" sz="4400" b="1" dirty="0" smtClean="0"/>
              <a:t>Шустрый пес без акробата</a:t>
            </a:r>
          </a:p>
          <a:p>
            <a:r>
              <a:rPr lang="ru-RU" sz="4400" b="1" dirty="0" smtClean="0"/>
              <a:t>Весит два мотка шпагата.</a:t>
            </a:r>
          </a:p>
          <a:p>
            <a:r>
              <a:rPr lang="ru-RU" sz="4400" b="1" dirty="0" smtClean="0"/>
              <a:t>А с одним мотком ягненок</a:t>
            </a:r>
          </a:p>
          <a:p>
            <a:r>
              <a:rPr lang="ru-RU" sz="4400" b="1" dirty="0" smtClean="0"/>
              <a:t>Весит, видите бочонок. </a:t>
            </a:r>
          </a:p>
          <a:p>
            <a:r>
              <a:rPr lang="ru-RU" sz="4400" b="1" dirty="0" smtClean="0"/>
              <a:t>Сколько весит акробат</a:t>
            </a:r>
          </a:p>
          <a:p>
            <a:r>
              <a:rPr lang="ru-RU" sz="4400" b="1" dirty="0" smtClean="0"/>
              <a:t>В пересчете на ягнят?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285720" y="285728"/>
            <a:ext cx="7143787" cy="1573822"/>
            <a:chOff x="285720" y="285728"/>
            <a:chExt cx="7143787" cy="1573822"/>
          </a:xfrm>
        </p:grpSpPr>
        <p:pic>
          <p:nvPicPr>
            <p:cNvPr id="2" name="Рисунок 1" descr="2932395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285728"/>
              <a:ext cx="1619245" cy="13548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14546" y="285728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4" name="Рисунок 3" descr="d004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4678" y="285729"/>
              <a:ext cx="1076392" cy="150019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0" y="28572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6" name="Рисунок 5" descr="7108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8" y="285728"/>
              <a:ext cx="1714499" cy="157382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42910" y="2071678"/>
            <a:ext cx="5880689" cy="1500198"/>
            <a:chOff x="642910" y="2071678"/>
            <a:chExt cx="5880689" cy="1500198"/>
          </a:xfrm>
        </p:grpSpPr>
        <p:pic>
          <p:nvPicPr>
            <p:cNvPr id="7" name="Рисунок 6" descr="d004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10" y="2071678"/>
              <a:ext cx="1076392" cy="15001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00232" y="207167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4876" y="2143116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Рисунок 9" descr="шпагат.jpg"/>
            <p:cNvPicPr>
              <a:picLocks noChangeAspect="1"/>
            </p:cNvPicPr>
            <p:nvPr/>
          </p:nvPicPr>
          <p:blipFill>
            <a:blip r:embed="rId6" cstate="print"/>
            <a:srcRect l="5906" r="53150"/>
            <a:stretch>
              <a:fillRect/>
            </a:stretch>
          </p:blipFill>
          <p:spPr>
            <a:xfrm>
              <a:off x="3428992" y="2214554"/>
              <a:ext cx="737153" cy="1203967"/>
            </a:xfrm>
            <a:prstGeom prst="rect">
              <a:avLst/>
            </a:prstGeom>
          </p:spPr>
        </p:pic>
        <p:pic>
          <p:nvPicPr>
            <p:cNvPr id="11" name="Рисунок 10" descr="шпагат.jpg"/>
            <p:cNvPicPr>
              <a:picLocks noChangeAspect="1"/>
            </p:cNvPicPr>
            <p:nvPr/>
          </p:nvPicPr>
          <p:blipFill>
            <a:blip r:embed="rId6" cstate="print"/>
            <a:srcRect l="5906" r="53150"/>
            <a:stretch>
              <a:fillRect/>
            </a:stretch>
          </p:blipFill>
          <p:spPr>
            <a:xfrm>
              <a:off x="5786446" y="2214554"/>
              <a:ext cx="737153" cy="120396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5786" y="3500438"/>
            <a:ext cx="6053682" cy="1643074"/>
            <a:chOff x="785786" y="3500438"/>
            <a:chExt cx="6053682" cy="1643074"/>
          </a:xfrm>
        </p:grpSpPr>
        <p:pic>
          <p:nvPicPr>
            <p:cNvPr id="12" name="Рисунок 11" descr="шпагат.jpg"/>
            <p:cNvPicPr>
              <a:picLocks noChangeAspect="1"/>
            </p:cNvPicPr>
            <p:nvPr/>
          </p:nvPicPr>
          <p:blipFill>
            <a:blip r:embed="rId6" cstate="print"/>
            <a:srcRect l="5906" r="53150"/>
            <a:stretch>
              <a:fillRect/>
            </a:stretch>
          </p:blipFill>
          <p:spPr>
            <a:xfrm>
              <a:off x="785786" y="3929066"/>
              <a:ext cx="737153" cy="12039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57356" y="3571876"/>
              <a:ext cx="9286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+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314" y="3500438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Рисунок 14" descr="ягненок.jpg"/>
            <p:cNvPicPr>
              <a:picLocks noChangeAspect="1"/>
            </p:cNvPicPr>
            <p:nvPr/>
          </p:nvPicPr>
          <p:blipFill>
            <a:blip r:embed="rId7" cstate="print"/>
            <a:srcRect l="25197" r="24567"/>
            <a:stretch>
              <a:fillRect/>
            </a:stretch>
          </p:blipFill>
          <p:spPr>
            <a:xfrm>
              <a:off x="3154519" y="3532819"/>
              <a:ext cx="1346044" cy="1563056"/>
            </a:xfrm>
            <a:prstGeom prst="rect">
              <a:avLst/>
            </a:prstGeom>
          </p:spPr>
        </p:pic>
        <p:pic>
          <p:nvPicPr>
            <p:cNvPr id="16" name="Рисунок 15" descr="abe0df7a565d.jpg"/>
            <p:cNvPicPr>
              <a:picLocks noChangeAspect="1"/>
            </p:cNvPicPr>
            <p:nvPr/>
          </p:nvPicPr>
          <p:blipFill>
            <a:blip r:embed="rId8" cstate="print"/>
            <a:srcRect l="10630" r="38386"/>
            <a:stretch>
              <a:fillRect/>
            </a:stretch>
          </p:blipFill>
          <p:spPr>
            <a:xfrm>
              <a:off x="5786446" y="3571876"/>
              <a:ext cx="1053022" cy="1571636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500166" y="4929198"/>
            <a:ext cx="5214974" cy="1563056"/>
            <a:chOff x="1500166" y="4929198"/>
            <a:chExt cx="5214974" cy="1563056"/>
          </a:xfrm>
        </p:grpSpPr>
        <p:pic>
          <p:nvPicPr>
            <p:cNvPr id="17" name="Рисунок 16" descr="2932395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166" y="5072074"/>
              <a:ext cx="1619245" cy="135487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357554" y="5143512"/>
              <a:ext cx="1071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=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19" name="Рисунок 18" descr="ягненок.jpg"/>
            <p:cNvPicPr>
              <a:picLocks noChangeAspect="1"/>
            </p:cNvPicPr>
            <p:nvPr/>
          </p:nvPicPr>
          <p:blipFill>
            <a:blip r:embed="rId7" cstate="print"/>
            <a:srcRect l="25197" r="24567"/>
            <a:stretch>
              <a:fillRect/>
            </a:stretch>
          </p:blipFill>
          <p:spPr>
            <a:xfrm>
              <a:off x="4357686" y="4929198"/>
              <a:ext cx="1346044" cy="156305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929322" y="5143512"/>
              <a:ext cx="7858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</a:rPr>
                <a:t>?</a:t>
              </a:r>
              <a:endParaRPr lang="ru-RU" sz="8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Условие: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pSp>
        <p:nvGrpSpPr>
          <p:cNvPr id="4" name="Группа 8"/>
          <p:cNvGrpSpPr/>
          <p:nvPr/>
        </p:nvGrpSpPr>
        <p:grpSpPr>
          <a:xfrm>
            <a:off x="3275856" y="1052736"/>
            <a:ext cx="1728192" cy="288032"/>
            <a:chOff x="2771800" y="1052736"/>
            <a:chExt cx="1728192" cy="2880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Равнобедренный треугольник 5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3347864" y="1988840"/>
            <a:ext cx="1728192" cy="288032"/>
            <a:chOff x="2771800" y="1052736"/>
            <a:chExt cx="1728192" cy="28803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Равнобедренный треугольник 11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2"/>
          <p:cNvGrpSpPr/>
          <p:nvPr/>
        </p:nvGrpSpPr>
        <p:grpSpPr>
          <a:xfrm>
            <a:off x="6156176" y="1052736"/>
            <a:ext cx="1728192" cy="288032"/>
            <a:chOff x="2771800" y="1052736"/>
            <a:chExt cx="1728192" cy="28803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Равнобедренный треугольник 14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156176" y="1988840"/>
            <a:ext cx="1728192" cy="288032"/>
            <a:chOff x="2771800" y="1052736"/>
            <a:chExt cx="1728192" cy="28803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Равнобедренный треугольник 17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18"/>
          <p:cNvGrpSpPr/>
          <p:nvPr/>
        </p:nvGrpSpPr>
        <p:grpSpPr>
          <a:xfrm>
            <a:off x="6300192" y="3501008"/>
            <a:ext cx="1728192" cy="288032"/>
            <a:chOff x="2771800" y="1052736"/>
            <a:chExt cx="1728192" cy="28803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Равнобедренный треугольник 20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21"/>
          <p:cNvGrpSpPr/>
          <p:nvPr/>
        </p:nvGrpSpPr>
        <p:grpSpPr>
          <a:xfrm>
            <a:off x="6156176" y="4437112"/>
            <a:ext cx="1728192" cy="288032"/>
            <a:chOff x="2771800" y="1052736"/>
            <a:chExt cx="1728192" cy="288032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771800" y="1052736"/>
              <a:ext cx="172819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Равнобедренный треугольник 23"/>
            <p:cNvSpPr/>
            <p:nvPr/>
          </p:nvSpPr>
          <p:spPr>
            <a:xfrm>
              <a:off x="3491880" y="1052736"/>
              <a:ext cx="230426" cy="2880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71800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1)  АС     ББ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4128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2)  С      ММ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816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3)  МЯ     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120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4)  А        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31409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Решение: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pSp>
        <p:nvGrpSpPr>
          <p:cNvPr id="16" name="Группа 32"/>
          <p:cNvGrpSpPr/>
          <p:nvPr/>
        </p:nvGrpSpPr>
        <p:grpSpPr>
          <a:xfrm>
            <a:off x="2771800" y="3212976"/>
            <a:ext cx="2736304" cy="584775"/>
            <a:chOff x="2987824" y="2636912"/>
            <a:chExt cx="2736304" cy="584775"/>
          </a:xfrm>
        </p:grpSpPr>
        <p:sp>
          <p:nvSpPr>
            <p:cNvPr id="31" name="TextBox 30"/>
            <p:cNvSpPr txBox="1"/>
            <p:nvPr/>
          </p:nvSpPr>
          <p:spPr>
            <a:xfrm>
              <a:off x="2987824" y="2636912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Из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1) </a:t>
              </a:r>
              <a:r>
                <a:rPr lang="ru-RU" sz="3200" b="1" dirty="0" smtClean="0"/>
                <a:t>и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3)</a:t>
              </a:r>
              <a:r>
                <a:rPr lang="ru-RU" sz="2800" dirty="0" smtClean="0">
                  <a:solidFill>
                    <a:srgbClr val="FF0000"/>
                  </a:solidFill>
                </a:rPr>
                <a:t> 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5004048" y="2780928"/>
              <a:ext cx="720080" cy="2880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84168" y="299695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АС     МЯ МЯ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888" y="41490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из </a:t>
            </a:r>
            <a:r>
              <a:rPr lang="ru-RU" sz="3200" b="1" dirty="0" smtClean="0">
                <a:solidFill>
                  <a:srgbClr val="FF0000"/>
                </a:solidFill>
              </a:rPr>
              <a:t>2)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393305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      ЯЯ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576" y="53012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2 ягнёнка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34" grpId="0"/>
      <p:bldP spid="37" grpId="0"/>
      <p:bldP spid="39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b="6201"/>
          <a:stretch>
            <a:fillRect/>
          </a:stretch>
        </p:blipFill>
        <p:spPr>
          <a:xfrm>
            <a:off x="0" y="0"/>
            <a:ext cx="9144000" cy="6861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260648"/>
            <a:ext cx="57606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Вот крокодил и павиан – </a:t>
            </a:r>
          </a:p>
          <a:p>
            <a:r>
              <a:rPr lang="ru-RU" sz="3200" b="1" dirty="0" smtClean="0"/>
              <a:t>Их вес 2 бочки и диван.</a:t>
            </a:r>
          </a:p>
          <a:p>
            <a:r>
              <a:rPr lang="ru-RU" sz="3200" b="1" dirty="0" smtClean="0"/>
              <a:t>Павиан без крокодила</a:t>
            </a:r>
          </a:p>
          <a:p>
            <a:r>
              <a:rPr lang="ru-RU" sz="3200" b="1" dirty="0" smtClean="0"/>
              <a:t>Весит две корзины ила.</a:t>
            </a:r>
          </a:p>
          <a:p>
            <a:r>
              <a:rPr lang="ru-RU" sz="3200" b="1" dirty="0" smtClean="0"/>
              <a:t>Ровно 6 корзин ила</a:t>
            </a:r>
          </a:p>
          <a:p>
            <a:r>
              <a:rPr lang="ru-RU" sz="3200" b="1" dirty="0" smtClean="0"/>
              <a:t>Весит черная горилла.</a:t>
            </a:r>
          </a:p>
          <a:p>
            <a:r>
              <a:rPr lang="ru-RU" sz="3200" b="1" dirty="0" smtClean="0"/>
              <a:t>Две гориллы, посмотри,</a:t>
            </a:r>
          </a:p>
          <a:p>
            <a:r>
              <a:rPr lang="ru-RU" sz="3200" b="1" dirty="0" smtClean="0"/>
              <a:t>Сколько бочек весят. Три.</a:t>
            </a:r>
          </a:p>
          <a:p>
            <a:r>
              <a:rPr lang="ru-RU" sz="3200" b="1" dirty="0" smtClean="0"/>
              <a:t>И все та же обезьяна</a:t>
            </a:r>
          </a:p>
          <a:p>
            <a:r>
              <a:rPr lang="ru-RU" sz="3200" b="1" dirty="0" smtClean="0"/>
              <a:t>Весит ровно полдивана. </a:t>
            </a:r>
          </a:p>
          <a:p>
            <a:r>
              <a:rPr lang="ru-RU" sz="3200" b="1" dirty="0" smtClean="0"/>
              <a:t>Сколько весит крокодил </a:t>
            </a:r>
          </a:p>
          <a:p>
            <a:r>
              <a:rPr lang="ru-RU" sz="3200" b="1" dirty="0" smtClean="0"/>
              <a:t>В пересчете на горилл?</a:t>
            </a:r>
            <a:endParaRPr lang="ru-RU" sz="32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251521" y="260648"/>
            <a:ext cx="2448271" cy="1754326"/>
          </a:xfrm>
          <a:custGeom>
            <a:avLst/>
            <a:gdLst>
              <a:gd name="connsiteX0" fmla="*/ 0 w 4578177"/>
              <a:gd name="connsiteY0" fmla="*/ 0 h 923330"/>
              <a:gd name="connsiteX1" fmla="*/ 4578177 w 4578177"/>
              <a:gd name="connsiteY1" fmla="*/ 0 h 923330"/>
              <a:gd name="connsiteX2" fmla="*/ 4578177 w 4578177"/>
              <a:gd name="connsiteY2" fmla="*/ 923330 h 923330"/>
              <a:gd name="connsiteX3" fmla="*/ 0 w 4578177"/>
              <a:gd name="connsiteY3" fmla="*/ 923330 h 923330"/>
              <a:gd name="connsiteX4" fmla="*/ 0 w 4578177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8177" h="923330">
                <a:moveTo>
                  <a:pt x="0" y="0"/>
                </a:moveTo>
                <a:lnTo>
                  <a:pt x="4578177" y="0"/>
                </a:lnTo>
                <a:lnTo>
                  <a:pt x="4578177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8A008A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Задача на дом</a:t>
            </a:r>
            <a:endParaRPr lang="ru-RU" sz="5400" b="1" dirty="0">
              <a:ln w="31550" cmpd="sng">
                <a:solidFill>
                  <a:srgbClr val="8A008A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357298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ru-RU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IV </a:t>
            </a:r>
            <a:endParaRPr lang="ru-RU" sz="150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 algn="ctr"/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</a:t>
            </a:r>
            <a:r>
              <a:rPr lang="ru-RU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X</a:t>
            </a:r>
            <a:endParaRPr lang="ru-RU" sz="150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1988840"/>
            <a:ext cx="7786741" cy="21761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FFFF25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МОЛОДЦЫ!!!</a:t>
            </a:r>
            <a:endParaRPr lang="ru-RU" sz="5400" b="1" dirty="0">
              <a:ln w="38100">
                <a:solidFill>
                  <a:srgbClr val="FFFF25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a4e02a3ccfbdcfd84e8dc14f9f4bb6e3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3636076"/>
            <a:ext cx="1714512" cy="2664724"/>
          </a:xfrm>
          <a:prstGeom prst="rect">
            <a:avLst/>
          </a:prstGeom>
        </p:spPr>
      </p:pic>
      <p:pic>
        <p:nvPicPr>
          <p:cNvPr id="7" name="Рисунок 6" descr="vesy[2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0"/>
            <a:ext cx="2357454" cy="2270942"/>
          </a:xfrm>
          <a:prstGeom prst="rect">
            <a:avLst/>
          </a:prstGeom>
        </p:spPr>
      </p:pic>
      <p:pic>
        <p:nvPicPr>
          <p:cNvPr id="8" name="Рисунок 7" descr="a334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09277"/>
            <a:ext cx="2357454" cy="2581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500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9024" y="0"/>
            <a:ext cx="666936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403648" y="1628800"/>
            <a:ext cx="6840760" cy="3168352"/>
            <a:chOff x="1403648" y="1700808"/>
            <a:chExt cx="6840760" cy="316835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403648" y="1700808"/>
              <a:ext cx="3168352" cy="3168352"/>
              <a:chOff x="1403648" y="1700808"/>
              <a:chExt cx="3168352" cy="3168352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1403648" y="1700808"/>
                <a:ext cx="3168352" cy="316835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" name="Овал 2"/>
              <p:cNvSpPr/>
              <p:nvPr/>
            </p:nvSpPr>
            <p:spPr>
              <a:xfrm>
                <a:off x="3419872" y="256490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2123728" y="256490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076056" y="1700808"/>
              <a:ext cx="3168352" cy="3168352"/>
              <a:chOff x="1403648" y="1700808"/>
              <a:chExt cx="3168352" cy="3168352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403648" y="1700808"/>
                <a:ext cx="3168352" cy="316835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3419872" y="256490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123728" y="256490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0" name="Дуга 9"/>
          <p:cNvSpPr/>
          <p:nvPr/>
        </p:nvSpPr>
        <p:spPr>
          <a:xfrm rot="5400000">
            <a:off x="2472373" y="2792323"/>
            <a:ext cx="1080120" cy="1633395"/>
          </a:xfrm>
          <a:prstGeom prst="arc">
            <a:avLst>
              <a:gd name="adj1" fmla="val 16200000"/>
              <a:gd name="adj2" fmla="val 5428953"/>
            </a:avLst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Дуга 10"/>
          <p:cNvSpPr/>
          <p:nvPr/>
        </p:nvSpPr>
        <p:spPr>
          <a:xfrm rot="16200000">
            <a:off x="6144782" y="3152363"/>
            <a:ext cx="1080120" cy="1633395"/>
          </a:xfrm>
          <a:prstGeom prst="arc">
            <a:avLst>
              <a:gd name="adj1" fmla="val 16200000"/>
              <a:gd name="adj2" fmla="val 5428953"/>
            </a:avLst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ердце 14"/>
          <p:cNvSpPr/>
          <p:nvPr/>
        </p:nvSpPr>
        <p:spPr>
          <a:xfrm flipH="1">
            <a:off x="4427984" y="1340768"/>
            <a:ext cx="216024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740352" y="2492896"/>
            <a:ext cx="1152128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492896"/>
            <a:ext cx="1152128" cy="1512168"/>
          </a:xfrm>
          <a:prstGeom prst="rect">
            <a:avLst/>
          </a:prstGeom>
          <a:solidFill>
            <a:srgbClr val="FFFF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492896"/>
            <a:ext cx="1152128" cy="144016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2492896"/>
            <a:ext cx="115212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2</a:t>
            </a:r>
            <a:endParaRPr lang="ru-RU" sz="8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492896"/>
            <a:ext cx="1152128" cy="144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0</a:t>
            </a:r>
            <a:endParaRPr lang="ru-RU" sz="8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2492896"/>
            <a:ext cx="1139588" cy="151216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740352" y="2492896"/>
            <a:ext cx="1152128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492896"/>
            <a:ext cx="1152128" cy="1512168"/>
          </a:xfrm>
          <a:prstGeom prst="rect">
            <a:avLst/>
          </a:prstGeom>
          <a:solidFill>
            <a:srgbClr val="FFFF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492896"/>
            <a:ext cx="1152128" cy="144016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2492896"/>
            <a:ext cx="115212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492896"/>
            <a:ext cx="1152128" cy="144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2492896"/>
            <a:ext cx="1139588" cy="151216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31640" y="119675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Сколько карточек между голубой и фиолетовой?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278092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Сколько цветов начинаются на букву «К»?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716016" y="2492896"/>
            <a:ext cx="1152128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492896"/>
            <a:ext cx="1152128" cy="1440160"/>
          </a:xfrm>
          <a:prstGeom prst="rect">
            <a:avLst/>
          </a:prstGeom>
          <a:solidFill>
            <a:srgbClr val="FFFF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492896"/>
            <a:ext cx="1152128" cy="144016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2492896"/>
            <a:ext cx="115212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2</a:t>
            </a:r>
            <a:endParaRPr lang="ru-RU" sz="8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2492896"/>
            <a:ext cx="1152128" cy="1512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0</a:t>
            </a:r>
            <a:endParaRPr lang="ru-RU" sz="8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2492896"/>
            <a:ext cx="1139588" cy="151216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0"/>
            <a:ext cx="4667625" cy="314096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317500"/>
          </a:effectLst>
        </p:spPr>
      </p:pic>
      <p:pic>
        <p:nvPicPr>
          <p:cNvPr id="4" name="Рисунок 3" descr="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3118599" cy="26642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564904"/>
            <a:ext cx="3563888" cy="23759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640143"/>
            <a:ext cx="3600400" cy="321785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475</Words>
  <Application>Microsoft Office PowerPoint</Application>
  <PresentationFormat>Экран (4:3)</PresentationFormat>
  <Paragraphs>190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user</cp:lastModifiedBy>
  <cp:revision>103</cp:revision>
  <dcterms:created xsi:type="dcterms:W3CDTF">2008-12-16T05:41:15Z</dcterms:created>
  <dcterms:modified xsi:type="dcterms:W3CDTF">2014-12-17T16:57:56Z</dcterms:modified>
</cp:coreProperties>
</file>