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60" r:id="rId2"/>
    <p:sldId id="284" r:id="rId3"/>
    <p:sldId id="285" r:id="rId4"/>
    <p:sldId id="261" r:id="rId5"/>
    <p:sldId id="262" r:id="rId6"/>
    <p:sldId id="263" r:id="rId7"/>
    <p:sldId id="264" r:id="rId8"/>
    <p:sldId id="265" r:id="rId9"/>
    <p:sldId id="280" r:id="rId10"/>
    <p:sldId id="267" r:id="rId11"/>
    <p:sldId id="266" r:id="rId12"/>
    <p:sldId id="281" r:id="rId13"/>
    <p:sldId id="268" r:id="rId14"/>
    <p:sldId id="289" r:id="rId15"/>
    <p:sldId id="269" r:id="rId16"/>
    <p:sldId id="283" r:id="rId17"/>
    <p:sldId id="286" r:id="rId18"/>
    <p:sldId id="28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18" autoAdjust="0"/>
    <p:restoredTop sz="94234" autoAdjust="0"/>
  </p:normalViewPr>
  <p:slideViewPr>
    <p:cSldViewPr>
      <p:cViewPr varScale="1">
        <p:scale>
          <a:sx n="103" d="100"/>
          <a:sy n="103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58CC25-59B5-45BD-ABD1-71922E678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5F53D-EFD9-4B3B-BCE3-F767C9713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7A2C-FC14-4EF5-B803-03B7EFDB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F76-A1EE-47D5-BBC2-3BC32914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9831-AB31-48CC-BEE3-A7493BA48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B20C-F213-486A-B70E-64B7FA80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8D2E-F6D8-40FC-8AC3-B615B33BA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1089-3B77-4B92-99F9-8D840E1AC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1226-1C1F-4391-9B7F-923990C77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A56A-50A2-4EFE-940F-1786A5E6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9BB7-7B30-4B4E-AE7A-6D3B72C55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681CDBE-C24F-4D64-B1B7-54DF6A8C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_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"/>
            <a:ext cx="9144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143000" y="152400"/>
            <a:ext cx="67056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</a:rPr>
              <a:t>О России петь – что стремится в храм</a:t>
            </a:r>
          </a:p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</a:rPr>
              <a:t>По лесным горам, полевым коврам…</a:t>
            </a:r>
          </a:p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</a:rPr>
              <a:t>О России петь – что весну встречать,</a:t>
            </a:r>
          </a:p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</a:rPr>
              <a:t>Что невесту ждать, что утешить мать…</a:t>
            </a:r>
          </a:p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</a:rPr>
              <a:t>О России петь – что тоску забыть,</a:t>
            </a:r>
          </a:p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</a:rPr>
              <a:t>Что Любовь любить, что бессмертным быть!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30000"/>
          </a:blip>
          <a:srcRect l="2499" r="2499"/>
          <a:stretch>
            <a:fillRect/>
          </a:stretch>
        </p:blipFill>
        <p:spPr>
          <a:xfrm>
            <a:off x="0" y="0"/>
            <a:ext cx="5181600" cy="6858000"/>
          </a:xfrm>
          <a:noFill/>
        </p:spPr>
      </p:pic>
      <p:sp>
        <p:nvSpPr>
          <p:cNvPr id="12291" name="WordArt 8"/>
          <p:cNvSpPr>
            <a:spLocks noChangeArrowheads="1" noChangeShapeType="1" noTextEdit="1"/>
          </p:cNvSpPr>
          <p:nvPr/>
        </p:nvSpPr>
        <p:spPr bwMode="auto">
          <a:xfrm>
            <a:off x="5562600" y="3733800"/>
            <a:ext cx="3581400" cy="186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Агенты Дмитрия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Самозванца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убивают сына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Бориса Годунова</a:t>
            </a:r>
          </a:p>
        </p:txBody>
      </p:sp>
      <p:sp>
        <p:nvSpPr>
          <p:cNvPr id="12292" name="WordArt 9"/>
          <p:cNvSpPr>
            <a:spLocks noChangeArrowheads="1" noChangeShapeType="1" noTextEdit="1"/>
          </p:cNvSpPr>
          <p:nvPr/>
        </p:nvSpPr>
        <p:spPr bwMode="auto">
          <a:xfrm>
            <a:off x="6096000" y="6324600"/>
            <a:ext cx="26955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К.Маковский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42000"/>
            <a:grayscl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228600" y="5562600"/>
            <a:ext cx="381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Лжедмитрий</a:t>
            </a: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5715000" y="228600"/>
            <a:ext cx="3124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Марина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Мнишек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5621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5638800" y="304800"/>
            <a:ext cx="350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Последние минуты </a:t>
            </a:r>
          </a:p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Дмитрия Самозванца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6477000" y="6248400"/>
            <a:ext cx="182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К. Вениг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36000"/>
          </a:blip>
          <a:srcRect/>
          <a:stretch>
            <a:fillRect/>
          </a:stretch>
        </p:blipFill>
        <p:spPr>
          <a:xfrm>
            <a:off x="4191000" y="0"/>
            <a:ext cx="4953000" cy="6858000"/>
          </a:xfrm>
          <a:noFill/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304800" y="4953000"/>
            <a:ext cx="388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Царь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Василий Шуйский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4724400" cy="1600200"/>
          </a:xfrm>
        </p:spPr>
        <p:txBody>
          <a:bodyPr/>
          <a:lstStyle/>
          <a:p>
            <a:r>
              <a:rPr lang="ru-RU" sz="4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Лжедмитрий</a:t>
            </a:r>
            <a:br>
              <a:rPr lang="ru-RU" sz="4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(Тушинский вор)</a:t>
            </a:r>
            <a:r>
              <a:rPr lang="ru-RU" sz="4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7847" y="304800"/>
            <a:ext cx="43030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24000"/>
          </a:blip>
          <a:srcRect l="2499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Смутное время</a:t>
            </a:r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6781800" y="6324600"/>
            <a:ext cx="21431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С. Иванов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8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5410200" y="4419600"/>
            <a:ext cx="3895725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Обелиск на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главной плошали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Троице-Сергиевой </a:t>
            </a:r>
          </a:p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лавры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9335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Патриарх </a:t>
            </a:r>
            <a:r>
              <a:rPr lang="ru-RU" sz="4000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Гермоген</a:t>
            </a:r>
            <a:r>
              <a:rPr lang="ru-RU" sz="40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отказался сотрудничать с иноземцами</a:t>
            </a:r>
            <a:endParaRPr lang="ru-RU" sz="40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6629400" cy="530383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0" y="0"/>
            <a:ext cx="533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1612 – великий год</a:t>
            </a:r>
            <a:endParaRPr lang="ru-RU" sz="4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Воззвание Минина к народу</a:t>
            </a:r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К. Маковский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0"/>
            <a:ext cx="5410200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 l="-171" t="5574" r="861" b="2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>
            <a:off x="457200" y="5562600"/>
            <a:ext cx="802481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Выход ополчения из</a:t>
            </a:r>
          </a:p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Нижегородского кремля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0"/>
            <a:ext cx="45339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6781800" y="6324600"/>
            <a:ext cx="21431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С. Иванов</a:t>
            </a:r>
          </a:p>
        </p:txBody>
      </p:sp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>
            <a:off x="762000" y="59436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Смута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0"/>
            <a:ext cx="4343400" cy="6858000"/>
          </a:xfrm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228600" y="55626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Иван Грозный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2877" t="14102" r="12904" b="6410"/>
          <a:stretch>
            <a:fillRect/>
          </a:stretch>
        </p:blipFill>
        <p:spPr>
          <a:xfrm>
            <a:off x="228600" y="381000"/>
            <a:ext cx="4792663" cy="6248400"/>
          </a:xfrm>
          <a:noFill/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5105400" y="5791200"/>
            <a:ext cx="40386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Федор Иванович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Рисунок1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228600" y="4953000"/>
            <a:ext cx="35337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Борис Годунов</a:t>
            </a: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1295400" y="6324600"/>
            <a:ext cx="158115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Илья Глазунов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0" y="0"/>
            <a:ext cx="5943600" cy="6858000"/>
          </a:xfrm>
          <a:noFill/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Дмитрий - царевич убиенный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3124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Михаил Нестеров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6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304800" y="5791200"/>
            <a:ext cx="861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Легенда о царевиче Дмитрии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01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8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457200" y="5943600"/>
            <a:ext cx="789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Лжедмитрий </a:t>
            </a:r>
            <a:r>
              <a:rPr lang="en-US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I (</a:t>
            </a:r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Григорий Отрепьев)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456</TotalTime>
  <Words>131</Words>
  <Application>Microsoft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Слои</vt:lpstr>
      <vt:lpstr>Слайд 1</vt:lpstr>
      <vt:lpstr>1612 – великий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Лжедмитрий (Тушинский вор) </vt:lpstr>
      <vt:lpstr>Слайд 15</vt:lpstr>
      <vt:lpstr>Слайд 16</vt:lpstr>
      <vt:lpstr>Слайд 17</vt:lpstr>
      <vt:lpstr>Патриарх Гермоген отказался сотрудничать с иноземцами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Елена</cp:lastModifiedBy>
  <cp:revision>21</cp:revision>
  <cp:lastPrinted>1601-01-01T00:00:00Z</cp:lastPrinted>
  <dcterms:created xsi:type="dcterms:W3CDTF">1601-01-01T00:00:00Z</dcterms:created>
  <dcterms:modified xsi:type="dcterms:W3CDTF">2015-11-01T17:54:53Z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