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9"/>
  </p:notesMasterIdLst>
  <p:handoutMasterIdLst>
    <p:handoutMasterId r:id="rId60"/>
  </p:handoutMasterIdLst>
  <p:sldIdLst>
    <p:sldId id="256" r:id="rId3"/>
    <p:sldId id="262" r:id="rId4"/>
    <p:sldId id="257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721" autoAdjust="0"/>
  </p:normalViewPr>
  <p:slideViewPr>
    <p:cSldViewPr snapToGrid="0" showGuides="1">
      <p:cViewPr varScale="1">
        <p:scale>
          <a:sx n="122" d="100"/>
          <a:sy n="122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117E-D58A-422A-A81B-362E9F2EA265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38575-B761-4121-A7E4-457BB62656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9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2672-2D72-42C2-B0B5-4CADDCB794C9}" type="datetimeFigureOut">
              <a:rPr lang="ru-RU" noProof="0" smtClean="0"/>
              <a:pPr/>
              <a:t>12.11.2015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502-DDEA-4552-B72A-9C62FF6620C8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213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стольная иг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32703" y="357393"/>
            <a:ext cx="2099258" cy="9144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1</a:t>
            </a:r>
            <a:endParaRPr lang="ru-RU" noProof="0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332703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332703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332703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33" hasCustomPrompt="1"/>
          </p:nvPr>
        </p:nvSpPr>
        <p:spPr>
          <a:xfrm>
            <a:off x="332703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332703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689537" y="357393"/>
            <a:ext cx="2099258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2</a:t>
            </a:r>
            <a:endParaRPr lang="ru-RU" noProof="0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2689537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2689537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2689537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34" hasCustomPrompt="1"/>
          </p:nvPr>
        </p:nvSpPr>
        <p:spPr>
          <a:xfrm>
            <a:off x="2689537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2689537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6371" y="357393"/>
            <a:ext cx="2099258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 </a:t>
            </a:r>
            <a:r>
              <a:rPr lang="ru-RU" noProof="0" dirty="0" smtClean="0"/>
              <a:t>3</a:t>
            </a:r>
            <a:endParaRPr lang="ru-RU" noProof="0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6371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5046371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2" name="Текст 7"/>
          <p:cNvSpPr>
            <a:spLocks noGrp="1"/>
          </p:cNvSpPr>
          <p:nvPr>
            <p:ph type="body" sz="quarter" idx="30" hasCustomPrompt="1"/>
          </p:nvPr>
        </p:nvSpPr>
        <p:spPr>
          <a:xfrm>
            <a:off x="5046371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35" hasCustomPrompt="1"/>
          </p:nvPr>
        </p:nvSpPr>
        <p:spPr>
          <a:xfrm>
            <a:off x="5046371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371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403205" y="357393"/>
            <a:ext cx="2099258" cy="9144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4</a:t>
            </a:r>
            <a:endParaRPr lang="ru-RU" noProof="0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7403205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7403205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3" name="Текст 7"/>
          <p:cNvSpPr>
            <a:spLocks noGrp="1"/>
          </p:cNvSpPr>
          <p:nvPr>
            <p:ph type="body" sz="quarter" idx="31" hasCustomPrompt="1"/>
          </p:nvPr>
        </p:nvSpPr>
        <p:spPr>
          <a:xfrm>
            <a:off x="7403205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36" hasCustomPrompt="1"/>
          </p:nvPr>
        </p:nvSpPr>
        <p:spPr>
          <a:xfrm>
            <a:off x="7403205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7403205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60039" y="357393"/>
            <a:ext cx="2099258" cy="9144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5</a:t>
            </a:r>
            <a:endParaRPr lang="ru-RU" noProof="0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9760039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9760039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32" hasCustomPrompt="1"/>
          </p:nvPr>
        </p:nvSpPr>
        <p:spPr>
          <a:xfrm>
            <a:off x="9760039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9760039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9760039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3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данной игровой панели можно ввести собственные категории и значения в баллах.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вопросы и ответы в предоставленных слайдах.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поле с числовым значением для перехода к соответствующему вопросу,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а затем 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еще раз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для перехода на слайд ответа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левый треугольник для возвращения на данный слайд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7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4272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3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16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4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306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вопрос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902293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4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905185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4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08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5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19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вопросы">
    <p:bg>
      <p:bgPr>
        <a:solidFill>
          <a:schemeClr val="bg2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4272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5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2364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dirty="0" smtClean="0"/>
              <a:t>Категория</a:t>
            </a:r>
            <a:r>
              <a:rPr lang="ru-RU" noProof="0" dirty="0" smtClean="0"/>
              <a:t> 5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335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1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7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вопрос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левый треугольник,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001068" y="5913206"/>
            <a:ext cx="7969542" cy="781394"/>
          </a:xfrm>
        </p:spPr>
        <p:txBody>
          <a:bodyPr/>
          <a:lstStyle>
            <a:lvl1pPr>
              <a:defRPr lang="en-US" sz="2400" b="0" i="0" baseline="0" smtClean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noProof="0" dirty="0" smtClean="0"/>
              <a:t>Категория 1</a:t>
            </a:r>
            <a:endParaRPr lang="ru-RU" noProof="0" dirty="0"/>
          </a:p>
        </p:txBody>
      </p:sp>
      <p:sp>
        <p:nvSpPr>
          <p:cNvPr id="14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908406"/>
            <a:ext cx="7969542" cy="781394"/>
          </a:xfrm>
        </p:spPr>
        <p:txBody>
          <a:bodyPr/>
          <a:lstStyle>
            <a:lvl1pPr>
              <a:defRPr lang="ru-RU" sz="2400" b="0" i="0" baseline="0" noProof="0" smtClean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1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196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2: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171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вопрос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886251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2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884343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2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37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3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59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вопрос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3318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3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068" y="4959479"/>
            <a:ext cx="7969542" cy="78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1068" y="884720"/>
            <a:ext cx="10220212" cy="407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A184-F35B-4AFC-AC27-402630BF31EA}" type="datetimeFigureOut">
              <a:rPr lang="ru-RU" noProof="0" smtClean="0"/>
              <a:pPr/>
              <a:t>12.11.2015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9D6C-B21A-4AFF-BD71-9CA00C1F42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75971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6" r:id="rId3"/>
    <p:sldLayoutId id="2147483668" r:id="rId4"/>
    <p:sldLayoutId id="2147483662" r:id="rId5"/>
    <p:sldLayoutId id="2147483669" r:id="rId6"/>
    <p:sldLayoutId id="2147483670" r:id="rId7"/>
    <p:sldLayoutId id="2147483663" r:id="rId8"/>
    <p:sldLayoutId id="2147483671" r:id="rId9"/>
    <p:sldLayoutId id="2147483672" r:id="rId10"/>
    <p:sldLayoutId id="2147483664" r:id="rId11"/>
    <p:sldLayoutId id="2147483673" r:id="rId12"/>
    <p:sldLayoutId id="2147483674" r:id="rId13"/>
    <p:sldLayoutId id="2147483665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7.xml"/><Relationship Id="rId18" Type="http://schemas.openxmlformats.org/officeDocument/2006/relationships/slide" Target="slide38.xml"/><Relationship Id="rId26" Type="http://schemas.openxmlformats.org/officeDocument/2006/relationships/slide" Target="slide55.xml"/><Relationship Id="rId3" Type="http://schemas.openxmlformats.org/officeDocument/2006/relationships/slide" Target="slide5.xml"/><Relationship Id="rId21" Type="http://schemas.openxmlformats.org/officeDocument/2006/relationships/slide" Target="slide44.xml"/><Relationship Id="rId7" Type="http://schemas.openxmlformats.org/officeDocument/2006/relationships/slide" Target="slide14.xml"/><Relationship Id="rId12" Type="http://schemas.openxmlformats.org/officeDocument/2006/relationships/slide" Target="slide25.xml"/><Relationship Id="rId17" Type="http://schemas.openxmlformats.org/officeDocument/2006/relationships/slide" Target="slide36.xml"/><Relationship Id="rId25" Type="http://schemas.openxmlformats.org/officeDocument/2006/relationships/slide" Target="slide53.xml"/><Relationship Id="rId2" Type="http://schemas.openxmlformats.org/officeDocument/2006/relationships/slide" Target="slide3.xml"/><Relationship Id="rId16" Type="http://schemas.openxmlformats.org/officeDocument/2006/relationships/slide" Target="slide33.xml"/><Relationship Id="rId20" Type="http://schemas.openxmlformats.org/officeDocument/2006/relationships/slide" Target="slide4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22.xml"/><Relationship Id="rId24" Type="http://schemas.openxmlformats.org/officeDocument/2006/relationships/slide" Target="slide51.xml"/><Relationship Id="rId5" Type="http://schemas.openxmlformats.org/officeDocument/2006/relationships/slide" Target="slide9.xml"/><Relationship Id="rId15" Type="http://schemas.openxmlformats.org/officeDocument/2006/relationships/slide" Target="slide31.xml"/><Relationship Id="rId23" Type="http://schemas.openxmlformats.org/officeDocument/2006/relationships/slide" Target="slide49.xml"/><Relationship Id="rId10" Type="http://schemas.openxmlformats.org/officeDocument/2006/relationships/slide" Target="slide20.xml"/><Relationship Id="rId19" Type="http://schemas.openxmlformats.org/officeDocument/2006/relationships/slide" Target="slide40.xml"/><Relationship Id="rId4" Type="http://schemas.openxmlformats.org/officeDocument/2006/relationships/slide" Target="slide7.xml"/><Relationship Id="rId9" Type="http://schemas.openxmlformats.org/officeDocument/2006/relationships/slide" Target="slide18.xml"/><Relationship Id="rId14" Type="http://schemas.openxmlformats.org/officeDocument/2006/relationships/slide" Target="slide29.xml"/><Relationship Id="rId22" Type="http://schemas.openxmlformats.org/officeDocument/2006/relationships/slide" Target="slide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u.wikipedia.org/wiki/%D0%98%D0%B7%D0%BE%D0%B1%D1%80%D0%B0%D0%B6%D0%B5%D0%BD%D0%B8%D0%B5:Coat_of_Arms_of_Khabarovsky_kray_(N2).pn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Текст 6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dirty="0" smtClean="0">
                <a:latin typeface="Calibri"/>
              </a:rPr>
              <a:t>География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Текст 1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" action="ppaction://hlinksldjump"/>
            </a:endParaRPr>
          </a:p>
        </p:txBody>
      </p:sp>
      <p:sp>
        <p:nvSpPr>
          <p:cNvPr id="133" name="Текст 1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3" action="ppaction://hlinksldjump"/>
            </a:endParaRPr>
          </a:p>
        </p:txBody>
      </p:sp>
      <p:sp>
        <p:nvSpPr>
          <p:cNvPr id="138" name="Текст 13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4" action="ppaction://hlinksldjump"/>
            </a:endParaRPr>
          </a:p>
        </p:txBody>
      </p:sp>
      <p:sp>
        <p:nvSpPr>
          <p:cNvPr id="143" name="Текст 14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5" action="ppaction://hlinksldjump"/>
            </a:endParaRPr>
          </a:p>
        </p:txBody>
      </p:sp>
      <p:sp>
        <p:nvSpPr>
          <p:cNvPr id="148" name="Текст 14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6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6" action="ppaction://hlinksldjump"/>
            </a:endParaRPr>
          </a:p>
        </p:txBody>
      </p:sp>
      <p:sp>
        <p:nvSpPr>
          <p:cNvPr id="64" name="Текст 6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dirty="0" smtClean="0">
                <a:latin typeface="Calibri"/>
              </a:rPr>
              <a:t>Символы края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9" name="Текст 1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7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7" action="ppaction://hlinksldjump"/>
            </a:endParaRPr>
          </a:p>
        </p:txBody>
      </p:sp>
      <p:sp>
        <p:nvSpPr>
          <p:cNvPr id="134" name="Текст 13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8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8" action="ppaction://hlinksldjump"/>
            </a:endParaRPr>
          </a:p>
        </p:txBody>
      </p:sp>
      <p:sp>
        <p:nvSpPr>
          <p:cNvPr id="139" name="Текст 13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9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9" action="ppaction://hlinksldjump"/>
            </a:endParaRPr>
          </a:p>
        </p:txBody>
      </p:sp>
      <p:sp>
        <p:nvSpPr>
          <p:cNvPr id="144" name="Текст 14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0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0" action="ppaction://hlinksldjump"/>
            </a:endParaRPr>
          </a:p>
        </p:txBody>
      </p:sp>
      <p:sp>
        <p:nvSpPr>
          <p:cNvPr id="149" name="Текст 14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1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1" action="ppaction://hlinksldjump"/>
            </a:endParaRPr>
          </a:p>
        </p:txBody>
      </p:sp>
      <p:sp>
        <p:nvSpPr>
          <p:cNvPr id="65" name="Текст 6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dirty="0" smtClean="0">
                <a:latin typeface="Calibri"/>
              </a:rPr>
              <a:t>Достопримечательности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0" name="Текст 12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2" action="ppaction://hlinksldjump"/>
            </a:endParaRPr>
          </a:p>
        </p:txBody>
      </p:sp>
      <p:sp>
        <p:nvSpPr>
          <p:cNvPr id="135" name="Текст 13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3" action="ppaction://hlinksldjump"/>
            </a:endParaRPr>
          </a:p>
        </p:txBody>
      </p:sp>
      <p:sp>
        <p:nvSpPr>
          <p:cNvPr id="140" name="Текст 13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4" action="ppaction://hlinksldjump"/>
            </a:endParaRPr>
          </a:p>
        </p:txBody>
      </p:sp>
      <p:sp>
        <p:nvSpPr>
          <p:cNvPr id="145" name="Текст 14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5" action="ppaction://hlinksldjump"/>
            </a:endParaRPr>
          </a:p>
        </p:txBody>
      </p:sp>
      <p:sp>
        <p:nvSpPr>
          <p:cNvPr id="150" name="Текст 14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6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6" action="ppaction://hlinksldjump"/>
            </a:endParaRPr>
          </a:p>
        </p:txBody>
      </p:sp>
      <p:sp>
        <p:nvSpPr>
          <p:cNvPr id="66" name="Текст 6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dirty="0" smtClean="0">
                <a:latin typeface="Calibri"/>
              </a:rPr>
              <a:t>Природа и богатства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1" name="Текст 1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7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7" action="ppaction://hlinksldjump"/>
            </a:endParaRPr>
          </a:p>
        </p:txBody>
      </p:sp>
      <p:sp>
        <p:nvSpPr>
          <p:cNvPr id="136" name="Текст 13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8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8" action="ppaction://hlinksldjump"/>
            </a:endParaRPr>
          </a:p>
        </p:txBody>
      </p:sp>
      <p:sp>
        <p:nvSpPr>
          <p:cNvPr id="141" name="Текст 14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9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9" action="ppaction://hlinksldjump"/>
            </a:endParaRPr>
          </a:p>
        </p:txBody>
      </p:sp>
      <p:sp>
        <p:nvSpPr>
          <p:cNvPr id="146" name="Текст 14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0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0" action="ppaction://hlinksldjump"/>
            </a:endParaRPr>
          </a:p>
        </p:txBody>
      </p:sp>
      <p:sp>
        <p:nvSpPr>
          <p:cNvPr id="151" name="Текст 15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1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1" action="ppaction://hlinksldjump"/>
            </a:endParaRPr>
          </a:p>
        </p:txBody>
      </p:sp>
      <p:sp>
        <p:nvSpPr>
          <p:cNvPr id="67" name="Текст 66"/>
          <p:cNvSpPr>
            <a:spLocks noGrp="1"/>
          </p:cNvSpPr>
          <p:nvPr>
            <p:ph type="body" sz="quarter" idx="17"/>
          </p:nvPr>
        </p:nvSpPr>
        <p:spPr>
          <a:xfrm>
            <a:off x="9760039" y="333642"/>
            <a:ext cx="2099258" cy="914400"/>
          </a:xfrm>
        </p:spPr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dirty="0" smtClean="0">
                <a:latin typeface="Calibri"/>
              </a:rPr>
              <a:t>Общие вопросы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2" name="Текст 1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2" action="ppaction://hlinksldjump"/>
            </a:endParaRPr>
          </a:p>
        </p:txBody>
      </p:sp>
      <p:sp>
        <p:nvSpPr>
          <p:cNvPr id="137" name="Текст 13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3" action="ppaction://hlinksldjump"/>
            </a:endParaRPr>
          </a:p>
        </p:txBody>
      </p:sp>
      <p:sp>
        <p:nvSpPr>
          <p:cNvPr id="142" name="Текст 14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4" action="ppaction://hlinksldjump"/>
            </a:endParaRPr>
          </a:p>
        </p:txBody>
      </p:sp>
      <p:sp>
        <p:nvSpPr>
          <p:cNvPr id="147" name="Текст 14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5" action="ppaction://hlinksldjump"/>
            </a:endParaRPr>
          </a:p>
        </p:txBody>
      </p:sp>
      <p:sp>
        <p:nvSpPr>
          <p:cNvPr id="152" name="Текст 15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6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41824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Реки: Амур, Уссури,</a:t>
            </a:r>
            <a:r>
              <a:rPr lang="ru-RU" sz="3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Бурея, Хор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>
                <a:latin typeface="Calibri"/>
              </a:rPr>
              <a:t>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28913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Назовите соседей Хабаровского края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>
                <a:latin typeface="Calibri"/>
              </a:rPr>
              <a:t>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40908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Приморский край, ЕАО, Амурская область, Магаданская область, Китай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>
                <a:latin typeface="Calibri"/>
              </a:rPr>
              <a:t>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6320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dirty="0" smtClean="0">
                <a:latin typeface="Calibri Light"/>
              </a:rPr>
              <a:t>Символы края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29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Какое животное изображено на гербе края? Почему? 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Символы края</a:t>
            </a:r>
            <a:endParaRPr lang="ru-RU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9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510938" y="3508203"/>
            <a:ext cx="9602176" cy="2001892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Медведь.</a:t>
            </a:r>
            <a:r>
              <a:rPr lang="ru-RU" sz="3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Медведь – хозяин таежного края, стоящий на его защите и охране.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Символы края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5" name="Picture 17" descr="Герб Хабаровского края">
            <a:hlinkClick r:id="rId2" tooltip="&quot;Герб Хабаровского края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732" y="544749"/>
            <a:ext cx="2593073" cy="305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33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30843" y="484909"/>
            <a:ext cx="8885530" cy="1288473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Найдите флаг</a:t>
            </a:r>
            <a:r>
              <a:rPr lang="ru-RU" sz="3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Хабаровского края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libri"/>
              </a:rPr>
              <a:t>Символы края</a:t>
            </a:r>
            <a:endParaRPr lang="ru-RU" dirty="0"/>
          </a:p>
        </p:txBody>
      </p:sp>
      <p:pic>
        <p:nvPicPr>
          <p:cNvPr id="5" name="Picture 9" descr="Флаг Хабаровского к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1021" y="2011563"/>
            <a:ext cx="2302733" cy="156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Флаг Хабаровского к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786751" y="2008908"/>
            <a:ext cx="2295520" cy="159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Флаг Хабаровского к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892" y="1992402"/>
            <a:ext cx="2235639" cy="158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024370" y="1964987"/>
            <a:ext cx="2205230" cy="836579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5728261" y="2228963"/>
            <a:ext cx="1617449" cy="1089497"/>
          </a:xfrm>
          <a:prstGeom prst="triangle">
            <a:avLst>
              <a:gd name="adj" fmla="val 52515"/>
            </a:avLst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Picture 9" descr="Флаг Хабаровского к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752" y="1989160"/>
            <a:ext cx="2235639" cy="158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599251" y="2723746"/>
            <a:ext cx="2178996" cy="894944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8263642" y="2255198"/>
            <a:ext cx="1637493" cy="1089497"/>
          </a:xfrm>
          <a:prstGeom prst="triangle">
            <a:avLst>
              <a:gd name="adj" fmla="val 46907"/>
            </a:avLst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130152" y="775855"/>
            <a:ext cx="5445812" cy="1368175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Флаг Хабаровского края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Символы края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5" name="Picture 9" descr="Флаг Хабаровского к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542" y="1939634"/>
            <a:ext cx="4017239" cy="285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dirty="0" smtClean="0">
                <a:latin typeface="Calibri"/>
              </a:rPr>
              <a:t>Назовите губернатора Хабаровского края</a:t>
            </a: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Символы края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26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629431" y="2393003"/>
            <a:ext cx="6635198" cy="1288291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Вячеслав Иванович Шпорт</a:t>
            </a:r>
            <a:endParaRPr lang="ru-RU" sz="360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Символы края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5" name="Picture 6" descr="http://www.mega-mir.com/upload/iblock/dd7/shport_l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502" y="1952646"/>
            <a:ext cx="2119009" cy="252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1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dirty="0" smtClean="0">
                <a:latin typeface="Calibri Light"/>
              </a:rPr>
              <a:t>География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0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Что обозначают цвета флага Хабаровского края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Символы края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13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97668" y="1873957"/>
            <a:ext cx="10933889" cy="2001892"/>
          </a:xfrm>
        </p:spPr>
        <p:txBody>
          <a:bodyPr/>
          <a:lstStyle/>
          <a:p>
            <a:r>
              <a:rPr lang="ru-RU" dirty="0" smtClean="0"/>
              <a:t>Голубой - символизирует реки, озера Хабаровского края </a:t>
            </a:r>
          </a:p>
          <a:p>
            <a:r>
              <a:rPr lang="ru-RU" dirty="0" smtClean="0"/>
              <a:t>Зеленый - символизирует леса, поля.</a:t>
            </a:r>
          </a:p>
          <a:p>
            <a:r>
              <a:rPr lang="ru-RU" dirty="0" smtClean="0"/>
              <a:t>Белый отображает небо, доброту жителей Хабаровского края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Символы края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1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275259" y="1888787"/>
            <a:ext cx="8745166" cy="1696853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На какой денежной купюре изображены достопримечательности  г. Хабаровска ?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Символы края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04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 тысяч рублей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Символы края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35842" name="Picture 2" descr="http://www.vladcity.com/collecting/banknota-2005/2005-5000-ru-1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3958" y="1809345"/>
            <a:ext cx="5819230" cy="2552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0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dirty="0" smtClean="0">
                <a:latin typeface="Calibri Light"/>
              </a:rPr>
              <a:t>Достопримечательности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48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83313" y="998468"/>
            <a:ext cx="8885530" cy="2001892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Отгадай,</a:t>
            </a:r>
            <a:r>
              <a:rPr lang="ru-RU" sz="3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как называется это чудо Хабаровского края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Достопримечательности</a:t>
            </a:r>
            <a:endParaRPr lang="ru-RU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6" name="Picture 9" descr="Амурский тиг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5267" y="2762655"/>
            <a:ext cx="3572884" cy="236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Амурский тигр – чудо</a:t>
            </a:r>
            <a:r>
              <a:rPr lang="ru-RU" sz="3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№ 1 Хабаровского края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Достопримечательности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36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83313" y="531540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Отгадай, как называется это чудо Хабаровского края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Достопримечательности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272" y="2568102"/>
            <a:ext cx="3881942" cy="291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5121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Лотосы – чудо № 6 Хабаровского края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Достопримечательности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23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935713" y="517759"/>
            <a:ext cx="8885530" cy="2001892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Назовите это чудо Хабаровского </a:t>
            </a:r>
            <a:r>
              <a:rPr lang="ru-RU" dirty="0" smtClean="0">
                <a:latin typeface="Calibri"/>
              </a:rPr>
              <a:t>края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Достопримечательности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5" name="Рисунок 5" descr="http://www.personalguide.ru/upload/userfiles/images/habar10.jpg"/>
          <p:cNvPicPr>
            <a:picLocks noChangeAspect="1" noChangeArrowheads="1"/>
          </p:cNvPicPr>
          <p:nvPr/>
        </p:nvPicPr>
        <p:blipFill>
          <a:blip r:embed="rId2" cstate="print"/>
          <a:srcRect t="2325" b="3876"/>
          <a:stretch>
            <a:fillRect/>
          </a:stretch>
        </p:blipFill>
        <p:spPr bwMode="auto">
          <a:xfrm>
            <a:off x="3671380" y="2184265"/>
            <a:ext cx="3984557" cy="298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78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Назовите адрес нашей школы – интерната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>
                <a:latin typeface="Calibri"/>
              </a:rPr>
              <a:t>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35516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Амурский мост – чудо № 5 Хабаровского края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Достопримечательности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60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653702" y="706638"/>
            <a:ext cx="9598800" cy="2001892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Отгадайте название достопримечательности</a:t>
            </a:r>
            <a:r>
              <a:rPr lang="ru-RU" sz="3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по фото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Достопримечательности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52" y="2268940"/>
            <a:ext cx="4445256" cy="33339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7724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22315" y="1621038"/>
            <a:ext cx="10369685" cy="2001892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Шантарские острова – чудо № 3 Хабаровского края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Достопримечательности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65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977867" y="531540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Назовите это чудо Хабаровского края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Достопримечательности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6" name="Picture 12" descr="http://berezniki.moigorod.ru/info/region/khabarovsk/images/place/plac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56" y="2140087"/>
            <a:ext cx="5720292" cy="32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72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459150" y="1835047"/>
            <a:ext cx="11083046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Петроглифы Сикачи-Аляна – чудо № 7 Хабаровского края 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Достопримечательности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34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dirty="0" smtClean="0">
                <a:latin typeface="Calibri Light"/>
              </a:rPr>
              <a:t>Природа и богатства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9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1679" y="1873957"/>
            <a:ext cx="9345130" cy="2001892"/>
          </a:xfrm>
        </p:spPr>
        <p:txBody>
          <a:bodyPr/>
          <a:lstStyle/>
          <a:p>
            <a:r>
              <a:rPr lang="ru-RU" dirty="0" smtClean="0"/>
              <a:t>В каком музее нашего города собраны все богатства Хабаровского края?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Природа и богатства</a:t>
            </a:r>
            <a:endParaRPr lang="ru-RU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9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250241" y="473174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Краеведческий музей им. Градекова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Природа и богатства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1506" name="Picture 2" descr="http://perfectperson.ru/image/cheshsko_avstrijskij_pogranichnyj_punkt_prevratitsja_v_muzej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166" y="2213650"/>
            <a:ext cx="4280238" cy="3218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6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070042" y="1873957"/>
            <a:ext cx="11121957" cy="2001892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Какие животные обитают на территории Хабаровского края?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Природа и богатства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7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Медведи, кабаны, уссурийские тигры, лоси, косули и др.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Природа и богатства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36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г. Хабаровск, улица Суворова 40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>
                <a:latin typeface="Calibri"/>
              </a:rPr>
              <a:t>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23291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Какие деревья растут в лесах нашего края?  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Природа и богатства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62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1678" y="1873957"/>
            <a:ext cx="10350321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кедр, сосна, дуб, берёза, лиственница, бархатное дерево, манчжурский орех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Природа и богатства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Какие лекарственные растения вы знаете?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Природа и богатства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24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Подорожник, крапива, ромашка, женьшень и др.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Природа и богатства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46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1678" y="1873957"/>
            <a:ext cx="9967701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Назовите места отдыха горожан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Природа и богатства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65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Природа и богатства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6" name="Picture 2" descr="http://freelance.ru/img/portfolio/pics/00/0A/59/678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816" y="1354981"/>
            <a:ext cx="3182567" cy="238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http://www.webturizm.ru/country/pics/2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8706" y="1433568"/>
            <a:ext cx="3073939" cy="228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mirputesectwidw.ucoz.ru/_ph/5/463476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1302" y="1449420"/>
            <a:ext cx="3073939" cy="230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9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dirty="0" smtClean="0">
                <a:latin typeface="Calibri Light"/>
              </a:rPr>
              <a:t>Общие вопросы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10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Назовите столицу Хабаровского края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Общие вопросы</a:t>
            </a:r>
            <a:endParaRPr lang="ru-RU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7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9807" y="4038599"/>
            <a:ext cx="9526418" cy="1474739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г. Хабаровск – столица Хабаровского края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Общие вопросы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5" name="Рисунок 4" descr="http://mms.mts.ru:8080/datas/000/345/345342_thumb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451090" y="419100"/>
            <a:ext cx="4980562" cy="373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8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1678" y="1873957"/>
            <a:ext cx="10350322" cy="2001892"/>
          </a:xfrm>
        </p:spPr>
        <p:txBody>
          <a:bodyPr/>
          <a:lstStyle/>
          <a:p>
            <a:r>
              <a:rPr lang="ru-RU" dirty="0" smtClean="0"/>
              <a:t>Сколько лет исполняется Хабаровскому краю в этом году?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Общие вопросы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2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491483" y="0"/>
            <a:ext cx="8885530" cy="1342417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Найдите на карте России Хабаровский край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>
                <a:latin typeface="Calibri"/>
              </a:rPr>
              <a:t>География</a:t>
            </a:r>
          </a:p>
        </p:txBody>
      </p:sp>
      <p:pic>
        <p:nvPicPr>
          <p:cNvPr id="54274" name="Picture 2" descr="http://alternathistory.org.ua/files/170812_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424" y="1084164"/>
            <a:ext cx="8735439" cy="4284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3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77 </a:t>
            </a: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лет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Общие вопросы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46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698490" y="1664407"/>
            <a:ext cx="9209694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Назовите дату образования Хабаровского  края   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Общие вопросы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34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20 октября 1938года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Общие вопросы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0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Перечислите коренные народы Хабаровского края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Общие вопросы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15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Общие вопросы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0086" y="2042809"/>
            <a:ext cx="8793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dirty="0" smtClean="0"/>
              <a:t>Коренные народы: нанайцы, удэгейцы, орочи, нивхи</a:t>
            </a:r>
          </a:p>
        </p:txBody>
      </p:sp>
    </p:spTree>
    <p:extLst>
      <p:ext uri="{BB962C8B-B14F-4D97-AF65-F5344CB8AC3E}">
        <p14:creationId xmlns:p14="http://schemas.microsoft.com/office/powerpoint/2010/main" val="4402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02767" y="589906"/>
            <a:ext cx="9928790" cy="158909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Как называется этот самолет? В каком городе Хабаровского края его выпускают?</a:t>
            </a:r>
          </a:p>
          <a:p>
            <a:pPr>
              <a:spcBef>
                <a:spcPts val="1000"/>
              </a:spcBef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Общие вопросы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3074" name="Picture 2" descr="http://www.parkflyer.ru/static/user_files/2012/11/22/800px-Sukhoi_T-50_in_2011_(4).f547477822b95121baf85923dc6bb732.prev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271" y="1930552"/>
            <a:ext cx="4280239" cy="3210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6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1678" y="2107420"/>
            <a:ext cx="9773147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Истребитель СУ</a:t>
            </a:r>
            <a:r>
              <a:rPr lang="ru-RU" sz="3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>
              <a:spcBef>
                <a:spcPts val="1000"/>
              </a:spcBef>
            </a:pPr>
            <a:r>
              <a:rPr lang="ru-RU" sz="3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Выпускают в г. Комсомольск – на – Амуре 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chemeClr val="tx1"/>
                </a:solidFill>
                <a:latin typeface="Calibri"/>
              </a:rPr>
              <a:t>Общие вопросы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52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2419" y="1964988"/>
            <a:ext cx="3508534" cy="1327202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МОЛОДЦЫ !!!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>
                <a:latin typeface="Calibri"/>
              </a:rPr>
              <a:t>География</a:t>
            </a:r>
          </a:p>
        </p:txBody>
      </p:sp>
      <p:pic>
        <p:nvPicPr>
          <p:cNvPr id="5" name="Picture 4" descr="http://images.zaazu.com/img/clap-animated-animation-clap-smiley-emoticon-000340-larg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558" y="1426724"/>
            <a:ext cx="33528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67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Назовите крупные города Хабаровского края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"/>
              </a:spcBef>
            </a:pPr>
            <a:r>
              <a:rPr lang="ru-RU" dirty="0" smtClean="0">
                <a:latin typeface="Calibri"/>
              </a:rPr>
              <a:t/>
            </a:r>
            <a:br>
              <a:rPr lang="ru-RU" dirty="0" smtClean="0">
                <a:latin typeface="Calibri"/>
              </a:rPr>
            </a:br>
            <a:r>
              <a:rPr lang="ru-RU" dirty="0" smtClean="0">
                <a:latin typeface="Calibri"/>
              </a:rPr>
              <a:t>География</a:t>
            </a:r>
            <a:r>
              <a:rPr lang="ru-RU" dirty="0">
                <a:latin typeface="Calibri"/>
              </a:rPr>
              <a:t/>
            </a:r>
            <a:br>
              <a:rPr lang="ru-RU" dirty="0">
                <a:latin typeface="Calibri"/>
              </a:rPr>
            </a:b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0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г. Комсомольск</a:t>
            </a:r>
            <a:r>
              <a:rPr lang="ru-RU" sz="3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– на – Амуре, г. Бикин, г. Охотск, г. Вяземский, г. Николаевск – на Амуре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>
                <a:latin typeface="Calibri"/>
              </a:rPr>
              <a:t>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7006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Назовите крупные реки Хабаровского </a:t>
            </a:r>
            <a:r>
              <a:rPr lang="ru-RU" dirty="0" smtClean="0">
                <a:latin typeface="Calibri"/>
              </a:rPr>
              <a:t>края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>
                <a:latin typeface="Calibri"/>
              </a:rPr>
              <a:t>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09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4001206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a:spPr>
      <a:bodyPr rtlCol="0" anchor="ctr"/>
      <a:lstStyle>
        <a:defPPr algn="ctr">
          <a:lnSpc>
            <a:spcPct val="90000"/>
          </a:lnSpc>
          <a:defRPr sz="2400" dirty="0" smtClean="0">
            <a:solidFill>
              <a:schemeClr val="bg2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ameBoardColorful_16x9_TP104001205" id="{79A745F3-8376-4B39-A51C-4A55655D8418}" vid="{22E22CF6-1755-4575-A0C8-658FB9E2381E}"/>
    </a:ext>
  </a:extLst>
</a:theme>
</file>

<file path=ppt/theme/theme2.xml><?xml version="1.0" encoding="utf-8"?>
<a:theme xmlns:a="http://schemas.openxmlformats.org/drawingml/2006/main" name="Office Theme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53AB556-06BF-4F6C-964D-E4806431F6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TS104001206</Template>
  <TotalTime>0</TotalTime>
  <Words>563</Words>
  <Application>Microsoft Office PowerPoint</Application>
  <PresentationFormat>Широкоэкранный</PresentationFormat>
  <Paragraphs>187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Corbel</vt:lpstr>
      <vt:lpstr>TS104001206</vt:lpstr>
      <vt:lpstr>Презентация PowerPoint</vt:lpstr>
      <vt:lpstr>География</vt:lpstr>
      <vt:lpstr>География</vt:lpstr>
      <vt:lpstr>География</vt:lpstr>
      <vt:lpstr>География</vt:lpstr>
      <vt:lpstr>География</vt:lpstr>
      <vt:lpstr> География </vt:lpstr>
      <vt:lpstr>География</vt:lpstr>
      <vt:lpstr>География</vt:lpstr>
      <vt:lpstr>География</vt:lpstr>
      <vt:lpstr>География</vt:lpstr>
      <vt:lpstr>География</vt:lpstr>
      <vt:lpstr>Символы края</vt:lpstr>
      <vt:lpstr>Символы края</vt:lpstr>
      <vt:lpstr>Символы края</vt:lpstr>
      <vt:lpstr>Символы края</vt:lpstr>
      <vt:lpstr>Символы края</vt:lpstr>
      <vt:lpstr>Символы края</vt:lpstr>
      <vt:lpstr>Символы края</vt:lpstr>
      <vt:lpstr>Символы края</vt:lpstr>
      <vt:lpstr>Символы края</vt:lpstr>
      <vt:lpstr>Символы края</vt:lpstr>
      <vt:lpstr>Символы края</vt:lpstr>
      <vt:lpstr>Достопримечательности</vt:lpstr>
      <vt:lpstr>Достопримечательности</vt:lpstr>
      <vt:lpstr>Достопримечательности</vt:lpstr>
      <vt:lpstr>Достопримечательности</vt:lpstr>
      <vt:lpstr>Достопримечательности</vt:lpstr>
      <vt:lpstr>Достопримечательности</vt:lpstr>
      <vt:lpstr>Достопримечательности</vt:lpstr>
      <vt:lpstr>Достопримечательности</vt:lpstr>
      <vt:lpstr>Достопримечательности</vt:lpstr>
      <vt:lpstr>Достопримечательности</vt:lpstr>
      <vt:lpstr>Достопримечательности</vt:lpstr>
      <vt:lpstr>Природа и богатства</vt:lpstr>
      <vt:lpstr>Природа и богатства</vt:lpstr>
      <vt:lpstr>Природа и богатства</vt:lpstr>
      <vt:lpstr>Природа и богатства</vt:lpstr>
      <vt:lpstr>Природа и богатства</vt:lpstr>
      <vt:lpstr>Природа и богатства</vt:lpstr>
      <vt:lpstr>Природа и богатства</vt:lpstr>
      <vt:lpstr>Природа и богатства</vt:lpstr>
      <vt:lpstr>Природа и богатства</vt:lpstr>
      <vt:lpstr>Природа и богатства</vt:lpstr>
      <vt:lpstr>Природа и богатства</vt:lpstr>
      <vt:lpstr>Общие вопросы</vt:lpstr>
      <vt:lpstr>Общие вопросы</vt:lpstr>
      <vt:lpstr>Общие вопросы</vt:lpstr>
      <vt:lpstr>Общие вопросы</vt:lpstr>
      <vt:lpstr>Общие вопросы</vt:lpstr>
      <vt:lpstr>Общие вопросы</vt:lpstr>
      <vt:lpstr>Общие вопросы</vt:lpstr>
      <vt:lpstr>Общие вопросы</vt:lpstr>
      <vt:lpstr>Общие вопросы</vt:lpstr>
      <vt:lpstr>Общие вопросы</vt:lpstr>
      <vt:lpstr>Общие вопросы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2013-10-08T08:13:56Z</dcterms:created>
  <dcterms:modified xsi:type="dcterms:W3CDTF">2015-11-12T09:00:52Z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TC040012069991</vt:lpwstr>
  </property>
</Properties>
</file>