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F280-7B3C-48C0-9E9A-A77349A0A7D9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3341-3852-468A-A52F-0B28CE5A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F280-7B3C-48C0-9E9A-A77349A0A7D9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3341-3852-468A-A52F-0B28CE5A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F280-7B3C-48C0-9E9A-A77349A0A7D9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3341-3852-468A-A52F-0B28CE5A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F280-7B3C-48C0-9E9A-A77349A0A7D9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3341-3852-468A-A52F-0B28CE5A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F280-7B3C-48C0-9E9A-A77349A0A7D9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3341-3852-468A-A52F-0B28CE5A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F280-7B3C-48C0-9E9A-A77349A0A7D9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3341-3852-468A-A52F-0B28CE5A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F280-7B3C-48C0-9E9A-A77349A0A7D9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3341-3852-468A-A52F-0B28CE5A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F280-7B3C-48C0-9E9A-A77349A0A7D9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3341-3852-468A-A52F-0B28CE5A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F280-7B3C-48C0-9E9A-A77349A0A7D9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3341-3852-468A-A52F-0B28CE5A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F280-7B3C-48C0-9E9A-A77349A0A7D9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3341-3852-468A-A52F-0B28CE5A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F280-7B3C-48C0-9E9A-A77349A0A7D9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3341-3852-468A-A52F-0B28CE5A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EF280-7B3C-48C0-9E9A-A77349A0A7D9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E3341-3852-468A-A52F-0B28CE5A29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Синтаксический разбор сложного предложения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Home\Desktop\1441445639_c04d87aa8933a07fbb7fb4cbd401ad43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535"/>
            <a:ext cx="3808214" cy="47154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507288" cy="633670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000" dirty="0" smtClean="0"/>
              <a:t>В </a:t>
            </a:r>
            <a:r>
              <a:rPr lang="ru-RU" sz="3000" dirty="0"/>
              <a:t>выходные мы ездили в лес, где набрали клюкву и </a:t>
            </a:r>
            <a:r>
              <a:rPr lang="ru-RU" sz="3000" dirty="0" smtClean="0"/>
              <a:t>грибы. </a:t>
            </a:r>
            <a:endParaRPr lang="ru-RU" sz="3000" dirty="0"/>
          </a:p>
          <a:p>
            <a:pPr algn="just"/>
            <a:r>
              <a:rPr lang="ru-RU" sz="3000" u="dotDash" dirty="0" smtClean="0"/>
              <a:t>В выходные </a:t>
            </a:r>
            <a:r>
              <a:rPr lang="ru-RU" sz="3000" u="sng" dirty="0" smtClean="0"/>
              <a:t>мы</a:t>
            </a:r>
            <a:r>
              <a:rPr lang="ru-RU" sz="3000" dirty="0" smtClean="0"/>
              <a:t> </a:t>
            </a:r>
            <a:r>
              <a:rPr lang="ru-RU" sz="3000" u="dbl" dirty="0" smtClean="0"/>
              <a:t>ездили</a:t>
            </a:r>
            <a:r>
              <a:rPr lang="ru-RU" sz="3000" dirty="0" smtClean="0"/>
              <a:t> </a:t>
            </a:r>
            <a:r>
              <a:rPr lang="ru-RU" sz="3000" u="dotDash" dirty="0" smtClean="0"/>
              <a:t>в лес</a:t>
            </a:r>
            <a:r>
              <a:rPr lang="ru-RU" sz="3000" dirty="0" smtClean="0"/>
              <a:t>, где </a:t>
            </a:r>
            <a:r>
              <a:rPr lang="ru-RU" sz="3000" u="dbl" dirty="0" smtClean="0"/>
              <a:t>набрали</a:t>
            </a:r>
            <a:r>
              <a:rPr lang="ru-RU" sz="3000" dirty="0" smtClean="0"/>
              <a:t> </a:t>
            </a:r>
            <a:r>
              <a:rPr lang="ru-RU" sz="3000" u="dashLong" dirty="0" smtClean="0"/>
              <a:t>клюкву и грибы</a:t>
            </a:r>
            <a:r>
              <a:rPr lang="ru-RU" sz="3000" dirty="0" smtClean="0"/>
              <a:t>. (</a:t>
            </a:r>
            <a:r>
              <a:rPr lang="ru-RU" sz="3000" dirty="0" err="1" smtClean="0"/>
              <a:t>Повест</a:t>
            </a:r>
            <a:r>
              <a:rPr lang="ru-RU" sz="3000" dirty="0" smtClean="0"/>
              <a:t>., </a:t>
            </a:r>
            <a:r>
              <a:rPr lang="ru-RU" sz="3000" dirty="0" err="1" smtClean="0"/>
              <a:t>невоск</a:t>
            </a:r>
            <a:r>
              <a:rPr lang="ru-RU" sz="3000" dirty="0" smtClean="0"/>
              <a:t>., сложное, союз., союз где) </a:t>
            </a:r>
            <a:r>
              <a:rPr lang="en-US" sz="3000" dirty="0" smtClean="0"/>
              <a:t>[               ]</a:t>
            </a:r>
            <a:r>
              <a:rPr lang="ru-RU" sz="3000" dirty="0" smtClean="0"/>
              <a:t> , где (      )</a:t>
            </a:r>
          </a:p>
          <a:p>
            <a:pPr algn="just"/>
            <a:r>
              <a:rPr lang="ru-RU" sz="3000" dirty="0" smtClean="0"/>
              <a:t>Он </a:t>
            </a:r>
            <a:r>
              <a:rPr lang="ru-RU" sz="3000" dirty="0"/>
              <a:t>закончил военное </a:t>
            </a:r>
            <a:r>
              <a:rPr lang="ru-RU" sz="3000" dirty="0" smtClean="0"/>
              <a:t>училище</a:t>
            </a:r>
            <a:endParaRPr lang="ru-RU" sz="3000" dirty="0"/>
          </a:p>
          <a:p>
            <a:pPr algn="just"/>
            <a:r>
              <a:rPr lang="ru-RU" sz="3000" u="sng" dirty="0" smtClean="0"/>
              <a:t>Он</a:t>
            </a:r>
            <a:r>
              <a:rPr lang="ru-RU" sz="3000" dirty="0" smtClean="0"/>
              <a:t> </a:t>
            </a:r>
            <a:r>
              <a:rPr lang="ru-RU" sz="3000" u="dbl" dirty="0" smtClean="0"/>
              <a:t>закончил </a:t>
            </a:r>
            <a:r>
              <a:rPr lang="ru-RU" sz="3000" u="wavyHeavy" dirty="0" smtClean="0"/>
              <a:t>военное</a:t>
            </a:r>
            <a:r>
              <a:rPr lang="ru-RU" sz="3000" dirty="0" smtClean="0"/>
              <a:t> </a:t>
            </a:r>
            <a:r>
              <a:rPr lang="ru-RU" sz="3000" u="dashLong" dirty="0" smtClean="0"/>
              <a:t>училище.</a:t>
            </a:r>
            <a:r>
              <a:rPr lang="ru-RU" sz="3000" dirty="0" smtClean="0"/>
              <a:t> (</a:t>
            </a:r>
            <a:r>
              <a:rPr lang="ru-RU" sz="3000" dirty="0" err="1" smtClean="0"/>
              <a:t>Повест</a:t>
            </a:r>
            <a:r>
              <a:rPr lang="ru-RU" sz="3000" dirty="0" smtClean="0"/>
              <a:t>., </a:t>
            </a:r>
            <a:r>
              <a:rPr lang="ru-RU" sz="3000" dirty="0" err="1" smtClean="0"/>
              <a:t>невоск</a:t>
            </a:r>
            <a:r>
              <a:rPr lang="ru-RU" sz="3000" dirty="0" smtClean="0"/>
              <a:t>., простое, </a:t>
            </a:r>
            <a:r>
              <a:rPr lang="ru-RU" sz="3000" dirty="0" err="1" smtClean="0"/>
              <a:t>двусост</a:t>
            </a:r>
            <a:r>
              <a:rPr lang="ru-RU" sz="3000" dirty="0" smtClean="0"/>
              <a:t>., </a:t>
            </a:r>
            <a:r>
              <a:rPr lang="ru-RU" sz="3000" dirty="0" err="1" smtClean="0"/>
              <a:t>расп</a:t>
            </a:r>
            <a:r>
              <a:rPr lang="ru-RU" sz="3000" dirty="0" smtClean="0"/>
              <a:t>., не ос.)</a:t>
            </a:r>
            <a:r>
              <a:rPr lang="en-US" sz="3000" dirty="0" smtClean="0"/>
              <a:t>[</a:t>
            </a:r>
            <a:r>
              <a:rPr lang="ru-RU" sz="3000" dirty="0" smtClean="0"/>
              <a:t>           </a:t>
            </a:r>
            <a:r>
              <a:rPr lang="en-US" sz="3000" dirty="0" smtClean="0"/>
              <a:t>]</a:t>
            </a:r>
            <a:endParaRPr lang="ru-RU" sz="3000" dirty="0"/>
          </a:p>
          <a:p>
            <a:pPr algn="just"/>
            <a:r>
              <a:rPr lang="ru-RU" sz="3000" dirty="0" smtClean="0"/>
              <a:t>В </a:t>
            </a:r>
            <a:r>
              <a:rPr lang="ru-RU" sz="3000" dirty="0"/>
              <a:t>небе появилась и засверкала первая вечерняя </a:t>
            </a:r>
            <a:r>
              <a:rPr lang="ru-RU" sz="3000" dirty="0" smtClean="0"/>
              <a:t>звездочка</a:t>
            </a:r>
          </a:p>
          <a:p>
            <a:pPr algn="just"/>
            <a:r>
              <a:rPr lang="ru-RU" sz="3000" u="dotDash" dirty="0" smtClean="0"/>
              <a:t>В небе </a:t>
            </a:r>
            <a:r>
              <a:rPr lang="ru-RU" sz="3000" u="dbl" dirty="0" smtClean="0"/>
              <a:t>появилась и засверкала </a:t>
            </a:r>
            <a:r>
              <a:rPr lang="ru-RU" sz="3000" u="wavyHeavy" dirty="0" smtClean="0"/>
              <a:t>первая</a:t>
            </a:r>
            <a:r>
              <a:rPr lang="ru-RU" sz="3000" dirty="0" smtClean="0"/>
              <a:t> </a:t>
            </a:r>
            <a:r>
              <a:rPr lang="ru-RU" sz="3000" u="wavyHeavy" dirty="0" smtClean="0"/>
              <a:t>вечерняя</a:t>
            </a:r>
            <a:r>
              <a:rPr lang="ru-RU" sz="3000" dirty="0" smtClean="0"/>
              <a:t> </a:t>
            </a:r>
            <a:r>
              <a:rPr lang="ru-RU" sz="3000" u="sng" dirty="0" smtClean="0"/>
              <a:t>звездочка.</a:t>
            </a:r>
            <a:r>
              <a:rPr lang="ru-RU" sz="3000" dirty="0" smtClean="0"/>
              <a:t> (</a:t>
            </a:r>
            <a:r>
              <a:rPr lang="ru-RU" sz="3000" dirty="0" err="1" smtClean="0"/>
              <a:t>Повест</a:t>
            </a:r>
            <a:r>
              <a:rPr lang="ru-RU" sz="3000" dirty="0" smtClean="0"/>
              <a:t>., </a:t>
            </a:r>
            <a:r>
              <a:rPr lang="ru-RU" sz="3000" dirty="0" err="1" smtClean="0"/>
              <a:t>невоск</a:t>
            </a:r>
            <a:r>
              <a:rPr lang="ru-RU" sz="3000" dirty="0" smtClean="0"/>
              <a:t>., простое, </a:t>
            </a:r>
            <a:r>
              <a:rPr lang="ru-RU" sz="3000" dirty="0" err="1" smtClean="0"/>
              <a:t>двус</a:t>
            </a:r>
            <a:r>
              <a:rPr lang="ru-RU" sz="3000" dirty="0" smtClean="0"/>
              <a:t>., распр., не </a:t>
            </a:r>
            <a:r>
              <a:rPr lang="ru-RU" sz="3000" dirty="0" err="1" smtClean="0"/>
              <a:t>ослож</a:t>
            </a:r>
            <a:r>
              <a:rPr lang="ru-RU" sz="3000" dirty="0" smtClean="0"/>
              <a:t>.)</a:t>
            </a:r>
            <a:r>
              <a:rPr lang="en-US" sz="3000" dirty="0" smtClean="0"/>
              <a:t>[        </a:t>
            </a:r>
            <a:r>
              <a:rPr lang="ru-RU" sz="3000" dirty="0" smtClean="0"/>
              <a:t>и </a:t>
            </a:r>
            <a:r>
              <a:rPr lang="en-US" sz="3000" dirty="0" smtClean="0"/>
              <a:t>              ]</a:t>
            </a:r>
            <a:endParaRPr lang="ru-RU" sz="3000" u="sng" dirty="0"/>
          </a:p>
        </p:txBody>
      </p:sp>
      <p:sp>
        <p:nvSpPr>
          <p:cNvPr id="4" name="Овал 3"/>
          <p:cNvSpPr/>
          <p:nvPr/>
        </p:nvSpPr>
        <p:spPr>
          <a:xfrm>
            <a:off x="6588224" y="1196752"/>
            <a:ext cx="792088" cy="432048"/>
          </a:xfrm>
          <a:prstGeom prst="ellipse">
            <a:avLst/>
          </a:prstGeom>
          <a:solidFill>
            <a:srgbClr val="4F81BD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3707904" y="2204864"/>
            <a:ext cx="576064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 5"/>
          <p:cNvSpPr/>
          <p:nvPr/>
        </p:nvSpPr>
        <p:spPr>
          <a:xfrm>
            <a:off x="4355976" y="2060848"/>
            <a:ext cx="576064" cy="36004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Равно 6"/>
          <p:cNvSpPr/>
          <p:nvPr/>
        </p:nvSpPr>
        <p:spPr>
          <a:xfrm>
            <a:off x="6012160" y="2060848"/>
            <a:ext cx="576064" cy="36004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Минус 7"/>
          <p:cNvSpPr/>
          <p:nvPr/>
        </p:nvSpPr>
        <p:spPr>
          <a:xfrm>
            <a:off x="7380312" y="3429000"/>
            <a:ext cx="504056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 8"/>
          <p:cNvSpPr/>
          <p:nvPr/>
        </p:nvSpPr>
        <p:spPr>
          <a:xfrm>
            <a:off x="7884368" y="3429000"/>
            <a:ext cx="432048" cy="2880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вно 9"/>
          <p:cNvSpPr/>
          <p:nvPr/>
        </p:nvSpPr>
        <p:spPr>
          <a:xfrm>
            <a:off x="4067944" y="5733256"/>
            <a:ext cx="432048" cy="2880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Равно 10"/>
          <p:cNvSpPr/>
          <p:nvPr/>
        </p:nvSpPr>
        <p:spPr>
          <a:xfrm>
            <a:off x="4860032" y="5733256"/>
            <a:ext cx="432048" cy="2880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Минус 11"/>
          <p:cNvSpPr/>
          <p:nvPr/>
        </p:nvSpPr>
        <p:spPr>
          <a:xfrm>
            <a:off x="5436096" y="5805264"/>
            <a:ext cx="504056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995936" y="5661248"/>
            <a:ext cx="504056" cy="50405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788024" y="5661248"/>
            <a:ext cx="504056" cy="50405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Синтаксический разбор сложного предложения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Выделить грамматическую основу;</a:t>
            </a:r>
          </a:p>
          <a:p>
            <a:pPr algn="just"/>
            <a:r>
              <a:rPr lang="ru-RU" dirty="0" smtClean="0"/>
              <a:t>Обозначить второстепенные члены;</a:t>
            </a:r>
          </a:p>
          <a:p>
            <a:pPr algn="just"/>
            <a:r>
              <a:rPr lang="ru-RU" dirty="0" smtClean="0"/>
              <a:t>Определить вид предложения по цели высказывания;</a:t>
            </a:r>
          </a:p>
          <a:p>
            <a:pPr algn="just"/>
            <a:r>
              <a:rPr lang="ru-RU" dirty="0" smtClean="0"/>
              <a:t>Определить вид предложения по эмоциональной окраске;</a:t>
            </a:r>
          </a:p>
          <a:p>
            <a:pPr algn="just"/>
            <a:r>
              <a:rPr lang="ru-RU" dirty="0" smtClean="0"/>
              <a:t>Простые предложения в составе сложного;</a:t>
            </a:r>
          </a:p>
          <a:p>
            <a:pPr algn="just"/>
            <a:r>
              <a:rPr lang="ru-RU" dirty="0" smtClean="0"/>
              <a:t>Средства связи простых предложений в составе сложного;</a:t>
            </a:r>
          </a:p>
          <a:p>
            <a:pPr algn="just"/>
            <a:r>
              <a:rPr lang="ru-RU" dirty="0" smtClean="0"/>
              <a:t>Знаки препинания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Разберите предложения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just"/>
            <a:r>
              <a:rPr lang="ru-RU" dirty="0"/>
              <a:t>1. Листья сыплются за школой,  слышен громкий спор сорок. Прозвенел звонок веселый, начинается урок.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2</a:t>
            </a:r>
            <a:r>
              <a:rPr lang="ru-RU" dirty="0"/>
              <a:t>. Пролетают паутинки с паучками в серединке, и высоко от земли пролетели журавли.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rgbClr val="FF0000"/>
                </a:solidFill>
              </a:rPr>
              <a:t>СПАСИБО ЗА УРОК!</a:t>
            </a:r>
          </a:p>
          <a:p>
            <a:pPr algn="ctr">
              <a:buNone/>
            </a:pPr>
            <a:endParaRPr lang="ru-RU" sz="8000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097159"/>
            <a:ext cx="4524350" cy="30056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190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Синтаксический разбор сложного предложения</vt:lpstr>
      <vt:lpstr>Слайд 2</vt:lpstr>
      <vt:lpstr>Синтаксический разбор сложного предложения</vt:lpstr>
      <vt:lpstr>Разберите предложения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Синтаксический разбор сложного предложения</dc:title>
  <dc:creator>Home</dc:creator>
  <cp:lastModifiedBy>Home</cp:lastModifiedBy>
  <cp:revision>8</cp:revision>
  <dcterms:created xsi:type="dcterms:W3CDTF">2015-11-13T14:46:54Z</dcterms:created>
  <dcterms:modified xsi:type="dcterms:W3CDTF">2015-11-13T16:03:02Z</dcterms:modified>
</cp:coreProperties>
</file>