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596" y="197346"/>
            <a:ext cx="8380820" cy="64633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Белые </a:t>
            </a:r>
          </a:p>
          <a:p>
            <a:pPr algn="ctr"/>
            <a:r>
              <a:rPr lang="ru-RU" sz="138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крылья </a:t>
            </a:r>
          </a:p>
          <a:p>
            <a:pPr algn="ctr"/>
            <a:r>
              <a:rPr lang="ru-RU" sz="138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памяти…</a:t>
            </a:r>
            <a:endParaRPr lang="ru-RU" sz="138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t="-2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3183" y="228600"/>
            <a:ext cx="51988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 Елена Одинокая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astasiaScrip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865" y="5029200"/>
            <a:ext cx="808907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« ФОТОГРАФИЯ ВЛОЖЕНА </a:t>
            </a:r>
          </a:p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В СТАРУЮ КНИЖКУ…»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457200"/>
            <a:ext cx="69509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 Степан </a:t>
            </a:r>
            <a:r>
              <a:rPr lang="ru-RU" sz="6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Кадашников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astasiaScrip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2420" y="5562600"/>
            <a:ext cx="74526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«ВЕТЕР ВОЙНЫ»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1739" y="457200"/>
            <a:ext cx="595227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 Автор неизвестен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astasiaScrip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5400" y="5486400"/>
            <a:ext cx="732764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«НЕ ПРИШЛОСЬ МНЕ РОДИТЬСЯ </a:t>
            </a:r>
          </a:p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В ДВАДЦАТОМ…»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t="-71000" r="-2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5976" y="457200"/>
            <a:ext cx="57038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 Расул Гамзатов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astasiaScrip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5486400"/>
            <a:ext cx="85202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«НАС ДВАДЦАТЬ МИЛЛИОНОВ»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9200" y="685799"/>
            <a:ext cx="59282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Самуил Маршак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astasiaScrip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595" y="5562600"/>
            <a:ext cx="84257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«МАЛЬЧИК ИЗ ПОПОВКИ»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6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тихи о войне\Варварств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1700" y="228600"/>
            <a:ext cx="10045700" cy="630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0600" y="357352"/>
            <a:ext cx="59266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 Елена 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И</a:t>
            </a:r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манбаева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astasiaScrip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5029200"/>
            <a:ext cx="88617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«МАЛОЛЕТНИМ УЗНИКАМ 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КОНЦЛАГЕРЕЙ ПОСВЯЩАЕТСЯ»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71800" y="228600"/>
            <a:ext cx="47868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Иосиф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 Уткин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astasiaScrip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9516" y="5334000"/>
            <a:ext cx="71753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«Я ВИДЕЛ САМ…»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90800" y="966162"/>
            <a:ext cx="5785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 Виктор Суходольский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astasiaScrip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5334000"/>
            <a:ext cx="79351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«У ВЕЧНОГО ОГНЯ»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6198" y="283779"/>
            <a:ext cx="77316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Роберт Рождественский 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astasiaScrip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480" y="5334000"/>
            <a:ext cx="82894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«БАЛЛАДА О ЗЕНИТЧИЦАХ»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5539" y="228600"/>
            <a:ext cx="68804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 Мария Комиссарова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astasiaScrip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5562600"/>
            <a:ext cx="72426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« … НОЧЬ… ГЕСТАПО…»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04940" y="228600"/>
            <a:ext cx="54553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 Ольга </a:t>
            </a:r>
            <a:r>
              <a:rPr lang="ru-RU" sz="6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Берггольц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astasiaScrip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8471" y="5562600"/>
            <a:ext cx="84545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« ФЕВРАЛЬСКИЙ ДНЕВНИК»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96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Люсьен</dc:creator>
  <cp:lastModifiedBy>Admin</cp:lastModifiedBy>
  <cp:revision>15</cp:revision>
  <dcterms:created xsi:type="dcterms:W3CDTF">2015-10-21T09:04:47Z</dcterms:created>
  <dcterms:modified xsi:type="dcterms:W3CDTF">2015-11-19T04:41:02Z</dcterms:modified>
</cp:coreProperties>
</file>