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50DBA-942F-460E-B0CF-47ED53C7BAE8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C0842-6242-4F03-89A9-8CE52F8C5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50DBA-942F-460E-B0CF-47ED53C7BAE8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C0842-6242-4F03-89A9-8CE52F8C5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50DBA-942F-460E-B0CF-47ED53C7BAE8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C0842-6242-4F03-89A9-8CE52F8C5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50DBA-942F-460E-B0CF-47ED53C7BAE8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C0842-6242-4F03-89A9-8CE52F8C5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50DBA-942F-460E-B0CF-47ED53C7BAE8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C0842-6242-4F03-89A9-8CE52F8C5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50DBA-942F-460E-B0CF-47ED53C7BAE8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C0842-6242-4F03-89A9-8CE52F8C5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50DBA-942F-460E-B0CF-47ED53C7BAE8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C0842-6242-4F03-89A9-8CE52F8C5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50DBA-942F-460E-B0CF-47ED53C7BAE8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C0842-6242-4F03-89A9-8CE52F8C5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50DBA-942F-460E-B0CF-47ED53C7BAE8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C0842-6242-4F03-89A9-8CE52F8C5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50DBA-942F-460E-B0CF-47ED53C7BAE8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C0842-6242-4F03-89A9-8CE52F8C5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50DBA-942F-460E-B0CF-47ED53C7BAE8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C0842-6242-4F03-89A9-8CE52F8C5B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F450DBA-942F-460E-B0CF-47ED53C7BAE8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47C0842-6242-4F03-89A9-8CE52F8C5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1470025"/>
          </a:xfrm>
        </p:spPr>
        <p:txBody>
          <a:bodyPr/>
          <a:lstStyle/>
          <a:p>
            <a:pPr algn="ctr"/>
            <a:r>
              <a:rPr lang="ru-RU" dirty="0" smtClean="0"/>
              <a:t>Тест по литературе </a:t>
            </a:r>
            <a:br>
              <a:rPr lang="ru-RU" dirty="0" smtClean="0"/>
            </a:br>
            <a:r>
              <a:rPr lang="ru-RU" dirty="0" smtClean="0"/>
              <a:t>18-19 </a:t>
            </a:r>
            <a:r>
              <a:rPr lang="ru-RU" dirty="0" smtClean="0"/>
              <a:t>веков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4869160"/>
            <a:ext cx="7772400" cy="154416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Подготовил учитель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русского языка и литературы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МБОУ «СОШ №13» г.Альметьевска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Игнатьева Наталья Олеговна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9. О ком идет речь?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9552" y="1556792"/>
            <a:ext cx="3931920" cy="4389120"/>
          </a:xfrm>
        </p:spPr>
        <p:txBody>
          <a:bodyPr>
            <a:normAutofit fontScale="92500" lnSpcReduction="20000"/>
          </a:bodyPr>
          <a:lstStyle/>
          <a:p>
            <a:r>
              <a:rPr lang="ru-RU" u="sng" dirty="0" smtClean="0"/>
              <a:t>1 вариант:</a:t>
            </a:r>
          </a:p>
          <a:p>
            <a:endParaRPr lang="ru-RU" u="sng" dirty="0" smtClean="0"/>
          </a:p>
          <a:p>
            <a:r>
              <a:rPr lang="ru-RU" dirty="0" smtClean="0"/>
              <a:t>«У него была уже </a:t>
            </a:r>
            <a:r>
              <a:rPr lang="ru-RU" dirty="0" err="1" smtClean="0"/>
              <a:t>арзамасская</a:t>
            </a:r>
            <a:r>
              <a:rPr lang="ru-RU" dirty="0" smtClean="0"/>
              <a:t> кличка: Сверчок – нашли в балладе Жуковского, применили к нему – и дело: он, как сверчок, никому спать не давал»</a:t>
            </a:r>
            <a:endParaRPr lang="ru-RU" u="sng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8024" y="1484784"/>
            <a:ext cx="3931920" cy="4389120"/>
          </a:xfrm>
        </p:spPr>
        <p:txBody>
          <a:bodyPr>
            <a:normAutofit fontScale="92500" lnSpcReduction="20000"/>
          </a:bodyPr>
          <a:lstStyle/>
          <a:p>
            <a:r>
              <a:rPr lang="ru-RU" u="sng" dirty="0" smtClean="0"/>
              <a:t>2 вариант:</a:t>
            </a:r>
          </a:p>
          <a:p>
            <a:endParaRPr lang="ru-RU" u="sng" dirty="0" smtClean="0"/>
          </a:p>
          <a:p>
            <a:r>
              <a:rPr lang="ru-RU" dirty="0" smtClean="0"/>
              <a:t>«Он стал ведущим академиком в русской Академии наук, где стремился поддержать молодых талантливых ученых, заботясь о просвещении народа, величии и процветании страны»</a:t>
            </a:r>
          </a:p>
          <a:p>
            <a:endParaRPr lang="ru-RU" u="sn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18388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10. Определите тему стихотворения: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1484784"/>
            <a:ext cx="3931920" cy="4389120"/>
          </a:xfrm>
        </p:spPr>
        <p:txBody>
          <a:bodyPr/>
          <a:lstStyle/>
          <a:p>
            <a:r>
              <a:rPr lang="ru-RU" u="sng" dirty="0" smtClean="0"/>
              <a:t>1 вариант:</a:t>
            </a:r>
          </a:p>
          <a:p>
            <a:endParaRPr lang="ru-RU" u="sng" dirty="0" smtClean="0"/>
          </a:p>
          <a:p>
            <a:r>
              <a:rPr lang="ru-RU" dirty="0" smtClean="0"/>
              <a:t>«Во глубине сибирских руд …» А.С.Пушкина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8024" y="1484784"/>
            <a:ext cx="3931920" cy="4389120"/>
          </a:xfrm>
        </p:spPr>
        <p:txBody>
          <a:bodyPr/>
          <a:lstStyle/>
          <a:p>
            <a:r>
              <a:rPr lang="ru-RU" u="sng" dirty="0" smtClean="0"/>
              <a:t>2 вариант:</a:t>
            </a:r>
          </a:p>
          <a:p>
            <a:endParaRPr lang="ru-RU" u="sng" dirty="0" smtClean="0"/>
          </a:p>
          <a:p>
            <a:r>
              <a:rPr lang="ru-RU" dirty="0" smtClean="0"/>
              <a:t>«Туча» А.С.Пушкина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8388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11. Вставьте недостающие слова: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1484784"/>
            <a:ext cx="3931920" cy="4389120"/>
          </a:xfrm>
        </p:spPr>
        <p:txBody>
          <a:bodyPr/>
          <a:lstStyle/>
          <a:p>
            <a:r>
              <a:rPr lang="ru-RU" u="sng" dirty="0" smtClean="0"/>
              <a:t>1 вариант:</a:t>
            </a:r>
          </a:p>
          <a:p>
            <a:endParaRPr lang="ru-RU" u="sng" dirty="0" smtClean="0"/>
          </a:p>
          <a:p>
            <a:r>
              <a:rPr lang="ru-RU" dirty="0" smtClean="0"/>
              <a:t>Поэма «Полтава» была написана в …. году</a:t>
            </a:r>
            <a:endParaRPr lang="ru-RU" u="sng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8024" y="1484784"/>
            <a:ext cx="3931920" cy="4389120"/>
          </a:xfrm>
        </p:spPr>
        <p:txBody>
          <a:bodyPr/>
          <a:lstStyle/>
          <a:p>
            <a:r>
              <a:rPr lang="ru-RU" u="sng" dirty="0" smtClean="0"/>
              <a:t>2 вариант: </a:t>
            </a:r>
          </a:p>
          <a:p>
            <a:endParaRPr lang="ru-RU" u="sng" dirty="0" smtClean="0"/>
          </a:p>
          <a:p>
            <a:r>
              <a:rPr lang="ru-RU" dirty="0" smtClean="0"/>
              <a:t>«Песня про купца…» была написана в … году</a:t>
            </a:r>
            <a:endParaRPr lang="ru-RU" u="sn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12. Определите способ рифмовки стихотворения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183880" cy="4968552"/>
          </a:xfrm>
        </p:spPr>
        <p:txBody>
          <a:bodyPr>
            <a:normAutofit lnSpcReduction="10000"/>
          </a:bodyPr>
          <a:lstStyle/>
          <a:p>
            <a:r>
              <a:rPr lang="ru-RU" sz="2400" u="sng" dirty="0" smtClean="0"/>
              <a:t>1 вариант</a:t>
            </a:r>
          </a:p>
          <a:p>
            <a:endParaRPr lang="ru-RU" sz="2400" u="sng" dirty="0" smtClean="0"/>
          </a:p>
          <a:p>
            <a:r>
              <a:rPr lang="ru-RU" sz="2400" dirty="0" smtClean="0"/>
              <a:t>Люблю тебя, булатный мой кинжал,</a:t>
            </a:r>
          </a:p>
          <a:p>
            <a:r>
              <a:rPr lang="ru-RU" sz="2400" dirty="0" smtClean="0"/>
              <a:t>Товарищ светлый и холодный.</a:t>
            </a:r>
          </a:p>
          <a:p>
            <a:r>
              <a:rPr lang="ru-RU" sz="2400" dirty="0" smtClean="0"/>
              <a:t>Задумчивый грузин на месть тебя ковал,</a:t>
            </a:r>
          </a:p>
          <a:p>
            <a:r>
              <a:rPr lang="ru-RU" sz="2400" dirty="0" smtClean="0"/>
              <a:t>На грозный бой точил черкес свободный.</a:t>
            </a:r>
          </a:p>
          <a:p>
            <a:endParaRPr lang="ru-RU" sz="2400" u="sng" dirty="0" smtClean="0"/>
          </a:p>
          <a:p>
            <a:r>
              <a:rPr lang="ru-RU" sz="2400" u="sng" dirty="0" smtClean="0"/>
              <a:t>2 вариант</a:t>
            </a:r>
          </a:p>
          <a:p>
            <a:endParaRPr lang="ru-RU" sz="2400" u="sng" dirty="0" smtClean="0"/>
          </a:p>
          <a:p>
            <a:r>
              <a:rPr lang="ru-RU" sz="2400" dirty="0" smtClean="0"/>
              <a:t>В минуту жизни трудную</a:t>
            </a:r>
          </a:p>
          <a:p>
            <a:r>
              <a:rPr lang="ru-RU" sz="2400" dirty="0" smtClean="0"/>
              <a:t>Теснится ль в сердце грусть,</a:t>
            </a:r>
          </a:p>
          <a:p>
            <a:r>
              <a:rPr lang="ru-RU" sz="2400" dirty="0" smtClean="0"/>
              <a:t>Одну молитву чудную</a:t>
            </a:r>
          </a:p>
          <a:p>
            <a:r>
              <a:rPr lang="ru-RU" sz="2400" dirty="0" smtClean="0"/>
              <a:t>Твержу я наизусть.</a:t>
            </a:r>
          </a:p>
          <a:p>
            <a:endParaRPr lang="ru-RU" u="sn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1838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13. Определите размер стихотворения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340768"/>
            <a:ext cx="8183880" cy="4547992"/>
          </a:xfrm>
        </p:spPr>
        <p:txBody>
          <a:bodyPr>
            <a:normAutofit fontScale="85000" lnSpcReduction="20000"/>
          </a:bodyPr>
          <a:lstStyle/>
          <a:p>
            <a:r>
              <a:rPr lang="ru-RU" u="sng" dirty="0" smtClean="0"/>
              <a:t>1 вариант:</a:t>
            </a:r>
          </a:p>
          <a:p>
            <a:endParaRPr lang="ru-RU" dirty="0" smtClean="0"/>
          </a:p>
          <a:p>
            <a:r>
              <a:rPr lang="ru-RU" dirty="0" smtClean="0"/>
              <a:t>Сквозь волнистые туманы</a:t>
            </a:r>
          </a:p>
          <a:p>
            <a:r>
              <a:rPr lang="ru-RU" dirty="0" smtClean="0"/>
              <a:t>Пробирается луна,</a:t>
            </a:r>
          </a:p>
          <a:p>
            <a:r>
              <a:rPr lang="ru-RU" dirty="0" smtClean="0"/>
              <a:t>На печальные поляны</a:t>
            </a:r>
          </a:p>
          <a:p>
            <a:r>
              <a:rPr lang="ru-RU" dirty="0" smtClean="0"/>
              <a:t>Льет печально свет она.</a:t>
            </a:r>
          </a:p>
          <a:p>
            <a:endParaRPr lang="ru-RU" dirty="0" smtClean="0"/>
          </a:p>
          <a:p>
            <a:r>
              <a:rPr lang="ru-RU" u="sng" dirty="0" smtClean="0"/>
              <a:t>2 вариант:</a:t>
            </a:r>
          </a:p>
          <a:p>
            <a:endParaRPr lang="ru-RU" u="sng" dirty="0" smtClean="0"/>
          </a:p>
          <a:p>
            <a:r>
              <a:rPr lang="ru-RU" dirty="0" smtClean="0"/>
              <a:t>Мчатся тучи, вьются тучи;</a:t>
            </a:r>
          </a:p>
          <a:p>
            <a:r>
              <a:rPr lang="ru-RU" dirty="0" smtClean="0"/>
              <a:t>Невидимкою луна</a:t>
            </a:r>
          </a:p>
          <a:p>
            <a:r>
              <a:rPr lang="ru-RU" dirty="0" smtClean="0"/>
              <a:t>Освещает снег летучий;</a:t>
            </a:r>
          </a:p>
          <a:p>
            <a:r>
              <a:rPr lang="ru-RU" dirty="0" smtClean="0"/>
              <a:t>Мутно небо, ночь мутна.</a:t>
            </a:r>
          </a:p>
          <a:p>
            <a:endParaRPr lang="ru-RU" u="sng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8388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14. Определите размер стихотворения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96752"/>
            <a:ext cx="8183880" cy="5112568"/>
          </a:xfrm>
        </p:spPr>
        <p:txBody>
          <a:bodyPr>
            <a:normAutofit lnSpcReduction="10000"/>
          </a:bodyPr>
          <a:lstStyle/>
          <a:p>
            <a:r>
              <a:rPr lang="ru-RU" sz="2400" u="sng" dirty="0" smtClean="0"/>
              <a:t>1 вариант:</a:t>
            </a:r>
          </a:p>
          <a:p>
            <a:endParaRPr lang="ru-RU" sz="2400" u="sng" dirty="0" smtClean="0"/>
          </a:p>
          <a:p>
            <a:r>
              <a:rPr lang="ru-RU" sz="2400" dirty="0" smtClean="0"/>
              <a:t>В пустыне чахлой и скупой,</a:t>
            </a:r>
          </a:p>
          <a:p>
            <a:r>
              <a:rPr lang="ru-RU" sz="2400" dirty="0" smtClean="0"/>
              <a:t>На почве, зноем раскаленной,</a:t>
            </a:r>
          </a:p>
          <a:p>
            <a:r>
              <a:rPr lang="ru-RU" sz="2400" dirty="0" smtClean="0"/>
              <a:t>Анчар, как грозный часовой,</a:t>
            </a:r>
          </a:p>
          <a:p>
            <a:r>
              <a:rPr lang="ru-RU" sz="2400" dirty="0" smtClean="0"/>
              <a:t>Стоит — один во всей вселенной.</a:t>
            </a:r>
          </a:p>
          <a:p>
            <a:endParaRPr lang="ru-RU" sz="2400" u="sng" dirty="0" smtClean="0"/>
          </a:p>
          <a:p>
            <a:r>
              <a:rPr lang="ru-RU" sz="2400" u="sng" dirty="0" smtClean="0"/>
              <a:t>2 вариант:</a:t>
            </a:r>
          </a:p>
          <a:p>
            <a:endParaRPr lang="ru-RU" sz="2400" u="sng" dirty="0" smtClean="0"/>
          </a:p>
          <a:p>
            <a:r>
              <a:rPr lang="ru-RU" sz="2400" dirty="0" smtClean="0"/>
              <a:t>Сижу за решеткой в темнице сырой.</a:t>
            </a:r>
          </a:p>
          <a:p>
            <a:r>
              <a:rPr lang="ru-RU" sz="2400" dirty="0" smtClean="0"/>
              <a:t>Вскормленный в неволе орел молодой,</a:t>
            </a:r>
          </a:p>
          <a:p>
            <a:r>
              <a:rPr lang="ru-RU" sz="2400" dirty="0" smtClean="0"/>
              <a:t>Мой грустный товарищ, махая крылом,</a:t>
            </a:r>
          </a:p>
          <a:p>
            <a:r>
              <a:rPr lang="ru-RU" sz="2400" dirty="0" smtClean="0"/>
              <a:t>Кровавую пищу клюет под окном,</a:t>
            </a:r>
          </a:p>
          <a:p>
            <a:endParaRPr lang="ru-RU" sz="2400" u="sn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8388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15. Выпишите эпитеты из отрывка: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12776"/>
            <a:ext cx="8183880" cy="4475984"/>
          </a:xfrm>
        </p:spPr>
        <p:txBody>
          <a:bodyPr>
            <a:normAutofit fontScale="85000" lnSpcReduction="20000"/>
          </a:bodyPr>
          <a:lstStyle/>
          <a:p>
            <a:r>
              <a:rPr lang="ru-RU" u="sng" dirty="0" smtClean="0"/>
              <a:t>1 вариант:</a:t>
            </a:r>
          </a:p>
          <a:p>
            <a:endParaRPr lang="ru-RU" dirty="0" smtClean="0"/>
          </a:p>
          <a:p>
            <a:r>
              <a:rPr lang="ru-RU" dirty="0" smtClean="0"/>
              <a:t>В песчаных степях аравийской земли</a:t>
            </a:r>
          </a:p>
          <a:p>
            <a:r>
              <a:rPr lang="ru-RU" dirty="0" smtClean="0"/>
              <a:t>Три гордые пальмы высоко росли.</a:t>
            </a:r>
          </a:p>
          <a:p>
            <a:r>
              <a:rPr lang="ru-RU" dirty="0" smtClean="0"/>
              <a:t>Родник между ними из почвы бесплодной,</a:t>
            </a:r>
          </a:p>
          <a:p>
            <a:r>
              <a:rPr lang="ru-RU" dirty="0" smtClean="0"/>
              <a:t>Журча, пробивался волною холодной.</a:t>
            </a:r>
          </a:p>
          <a:p>
            <a:endParaRPr lang="ru-RU" dirty="0" smtClean="0"/>
          </a:p>
          <a:p>
            <a:r>
              <a:rPr lang="ru-RU" u="sng" dirty="0" smtClean="0"/>
              <a:t>2 вариант:</a:t>
            </a:r>
          </a:p>
          <a:p>
            <a:endParaRPr lang="ru-RU" dirty="0" smtClean="0"/>
          </a:p>
          <a:p>
            <a:r>
              <a:rPr lang="ru-RU" dirty="0" smtClean="0"/>
              <a:t>Тучки небесные, вечные странники!</a:t>
            </a:r>
          </a:p>
          <a:p>
            <a:r>
              <a:rPr lang="ru-RU" dirty="0" smtClean="0"/>
              <a:t>Степью лазурною, цепью жемчужною</a:t>
            </a:r>
          </a:p>
          <a:p>
            <a:r>
              <a:rPr lang="ru-RU" dirty="0" smtClean="0"/>
              <a:t>Мчитесь вы, будто как я же, изгнанники</a:t>
            </a:r>
          </a:p>
          <a:p>
            <a:r>
              <a:rPr lang="ru-RU" dirty="0" smtClean="0"/>
              <a:t>С милого севера в сторону южную.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260648"/>
            <a:ext cx="818388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Выберите правильный ответ: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67544" y="1196752"/>
            <a:ext cx="4032448" cy="4749160"/>
          </a:xfrm>
        </p:spPr>
        <p:txBody>
          <a:bodyPr/>
          <a:lstStyle/>
          <a:p>
            <a:r>
              <a:rPr lang="ru-RU" u="sng" dirty="0" smtClean="0"/>
              <a:t>1 вариант</a:t>
            </a:r>
          </a:p>
          <a:p>
            <a:pPr>
              <a:buNone/>
            </a:pPr>
            <a:endParaRPr lang="ru-RU" u="sng" dirty="0" smtClean="0"/>
          </a:p>
          <a:p>
            <a:r>
              <a:rPr lang="ru-RU" dirty="0" smtClean="0"/>
              <a:t>Дата рождения А.С.Пушкина:</a:t>
            </a:r>
          </a:p>
          <a:p>
            <a:r>
              <a:rPr lang="ru-RU" dirty="0" smtClean="0"/>
              <a:t>А) 1997         </a:t>
            </a:r>
          </a:p>
          <a:p>
            <a:r>
              <a:rPr lang="ru-RU" dirty="0" smtClean="0"/>
              <a:t>Б) 1799       </a:t>
            </a:r>
          </a:p>
          <a:p>
            <a:r>
              <a:rPr lang="ru-RU" dirty="0" smtClean="0"/>
              <a:t>В)1837         </a:t>
            </a:r>
          </a:p>
          <a:p>
            <a:r>
              <a:rPr lang="ru-RU" dirty="0" smtClean="0"/>
              <a:t>Г) 1797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88024" y="1196752"/>
            <a:ext cx="3931920" cy="4677152"/>
          </a:xfrm>
        </p:spPr>
        <p:txBody>
          <a:bodyPr/>
          <a:lstStyle/>
          <a:p>
            <a:r>
              <a:rPr lang="ru-RU" u="sng" dirty="0" smtClean="0"/>
              <a:t>2 вариант</a:t>
            </a:r>
          </a:p>
          <a:p>
            <a:endParaRPr lang="ru-RU" dirty="0" smtClean="0"/>
          </a:p>
          <a:p>
            <a:r>
              <a:rPr lang="ru-RU" dirty="0" smtClean="0"/>
              <a:t>Дата рождения М.Ю.Лермонтова:</a:t>
            </a:r>
          </a:p>
          <a:p>
            <a:r>
              <a:rPr lang="ru-RU" dirty="0" smtClean="0"/>
              <a:t>А) 1814         </a:t>
            </a:r>
          </a:p>
          <a:p>
            <a:r>
              <a:rPr lang="ru-RU" dirty="0" smtClean="0"/>
              <a:t>Б) 1799       </a:t>
            </a:r>
          </a:p>
          <a:p>
            <a:r>
              <a:rPr lang="ru-RU" dirty="0" smtClean="0"/>
              <a:t>В)1837        </a:t>
            </a:r>
          </a:p>
          <a:p>
            <a:r>
              <a:rPr lang="ru-RU" dirty="0" smtClean="0"/>
              <a:t>Г) 1797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8388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 Выберите правильный ответ: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9552" y="980728"/>
            <a:ext cx="3931920" cy="4965184"/>
          </a:xfrm>
        </p:spPr>
        <p:txBody>
          <a:bodyPr/>
          <a:lstStyle/>
          <a:p>
            <a:r>
              <a:rPr lang="ru-RU" u="sng" dirty="0" smtClean="0"/>
              <a:t>1 вариант</a:t>
            </a:r>
          </a:p>
          <a:p>
            <a:endParaRPr lang="ru-RU" u="sng" dirty="0" smtClean="0"/>
          </a:p>
          <a:p>
            <a:r>
              <a:rPr lang="ru-RU" dirty="0" smtClean="0"/>
              <a:t>Жанр произведения Д.И.Фонвизина «Недоросль»</a:t>
            </a:r>
          </a:p>
          <a:p>
            <a:r>
              <a:rPr lang="ru-RU" dirty="0" smtClean="0"/>
              <a:t>А) рассказ  </a:t>
            </a:r>
          </a:p>
          <a:p>
            <a:r>
              <a:rPr lang="ru-RU" dirty="0" smtClean="0"/>
              <a:t> Б) повесть    </a:t>
            </a:r>
          </a:p>
          <a:p>
            <a:r>
              <a:rPr lang="ru-RU" dirty="0" smtClean="0"/>
              <a:t>В) пьеса    </a:t>
            </a:r>
          </a:p>
          <a:p>
            <a:r>
              <a:rPr lang="ru-RU" dirty="0" smtClean="0"/>
              <a:t>Г) стихотворение</a:t>
            </a:r>
          </a:p>
          <a:p>
            <a:endParaRPr lang="ru-RU" u="sng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6016" y="908720"/>
            <a:ext cx="3931920" cy="5037192"/>
          </a:xfrm>
        </p:spPr>
        <p:txBody>
          <a:bodyPr/>
          <a:lstStyle/>
          <a:p>
            <a:r>
              <a:rPr lang="ru-RU" u="sng" dirty="0" smtClean="0"/>
              <a:t>2 вариант</a:t>
            </a:r>
          </a:p>
          <a:p>
            <a:endParaRPr lang="ru-RU" u="sng" dirty="0" smtClean="0"/>
          </a:p>
          <a:p>
            <a:r>
              <a:rPr lang="ru-RU" dirty="0" smtClean="0"/>
              <a:t>Жанр произведения А.С.Пушкина «Полтава»</a:t>
            </a:r>
          </a:p>
          <a:p>
            <a:r>
              <a:rPr lang="ru-RU" dirty="0" smtClean="0"/>
              <a:t>А) рассказ   </a:t>
            </a:r>
          </a:p>
          <a:p>
            <a:r>
              <a:rPr lang="ru-RU" dirty="0" smtClean="0"/>
              <a:t>Б) повесть    </a:t>
            </a:r>
          </a:p>
          <a:p>
            <a:r>
              <a:rPr lang="ru-RU" dirty="0" smtClean="0"/>
              <a:t>В) поэма    </a:t>
            </a:r>
          </a:p>
          <a:p>
            <a:r>
              <a:rPr lang="ru-RU" dirty="0" smtClean="0"/>
              <a:t>Г) стихотворение</a:t>
            </a:r>
          </a:p>
          <a:p>
            <a:endParaRPr lang="ru-RU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081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3. Дайте определение термину: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9552" y="1556792"/>
            <a:ext cx="3931920" cy="4389120"/>
          </a:xfrm>
        </p:spPr>
        <p:txBody>
          <a:bodyPr/>
          <a:lstStyle/>
          <a:p>
            <a:r>
              <a:rPr lang="ru-RU" u="sng" dirty="0" smtClean="0"/>
              <a:t>1 вариант</a:t>
            </a:r>
          </a:p>
          <a:p>
            <a:endParaRPr lang="ru-RU" u="sng" dirty="0" smtClean="0"/>
          </a:p>
          <a:p>
            <a:r>
              <a:rPr lang="ru-RU" dirty="0" smtClean="0"/>
              <a:t>ПОЭМА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8024" y="1556792"/>
            <a:ext cx="3931920" cy="4389120"/>
          </a:xfrm>
        </p:spPr>
        <p:txBody>
          <a:bodyPr/>
          <a:lstStyle/>
          <a:p>
            <a:r>
              <a:rPr lang="ru-RU" u="sng" dirty="0" smtClean="0"/>
              <a:t>2 вариант</a:t>
            </a:r>
          </a:p>
          <a:p>
            <a:endParaRPr lang="ru-RU" u="sng" dirty="0" smtClean="0"/>
          </a:p>
          <a:p>
            <a:r>
              <a:rPr lang="ru-RU" dirty="0" smtClean="0"/>
              <a:t>ЛИРИКА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4. Определите размер и способ рифмовки стихотворения: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12776"/>
            <a:ext cx="8183880" cy="4752528"/>
          </a:xfrm>
        </p:spPr>
        <p:txBody>
          <a:bodyPr>
            <a:normAutofit/>
          </a:bodyPr>
          <a:lstStyle/>
          <a:p>
            <a:r>
              <a:rPr lang="ru-RU" sz="2000" u="sng" dirty="0" smtClean="0"/>
              <a:t>1 вариант</a:t>
            </a:r>
            <a:r>
              <a:rPr lang="ru-RU" sz="2000" dirty="0" smtClean="0"/>
              <a:t>:</a:t>
            </a:r>
          </a:p>
          <a:p>
            <a:endParaRPr lang="ru-RU" sz="2000" dirty="0" smtClean="0"/>
          </a:p>
          <a:p>
            <a:r>
              <a:rPr lang="ru-RU" sz="2000" dirty="0" smtClean="0"/>
              <a:t>Любовь и дружество до вас</a:t>
            </a:r>
          </a:p>
          <a:p>
            <a:r>
              <a:rPr lang="ru-RU" sz="2000" dirty="0" smtClean="0"/>
              <a:t>Дойдут сквозь мрачные затворы, </a:t>
            </a:r>
          </a:p>
          <a:p>
            <a:r>
              <a:rPr lang="ru-RU" sz="2000" dirty="0" smtClean="0"/>
              <a:t>Как в ваши каторжные норы</a:t>
            </a:r>
          </a:p>
          <a:p>
            <a:r>
              <a:rPr lang="ru-RU" sz="2000" dirty="0" smtClean="0"/>
              <a:t>Доходит мой свободный глас.</a:t>
            </a:r>
          </a:p>
          <a:p>
            <a:endParaRPr lang="ru-RU" sz="2000" dirty="0" smtClean="0"/>
          </a:p>
          <a:p>
            <a:r>
              <a:rPr lang="ru-RU" sz="2000" u="sng" dirty="0" smtClean="0"/>
              <a:t>2 вариант</a:t>
            </a:r>
          </a:p>
          <a:p>
            <a:endParaRPr lang="ru-RU" sz="2000" dirty="0" smtClean="0"/>
          </a:p>
          <a:p>
            <a:r>
              <a:rPr lang="ru-RU" sz="2000" dirty="0" smtClean="0"/>
              <a:t>Мы ждем с томленьем упованья</a:t>
            </a:r>
          </a:p>
          <a:p>
            <a:r>
              <a:rPr lang="ru-RU" sz="2000" dirty="0" smtClean="0"/>
              <a:t>Минуты вольности святой,</a:t>
            </a:r>
          </a:p>
          <a:p>
            <a:r>
              <a:rPr lang="ru-RU" sz="2000" dirty="0" smtClean="0"/>
              <a:t>Как ждет любовник молодой</a:t>
            </a:r>
          </a:p>
          <a:p>
            <a:r>
              <a:rPr lang="ru-RU" sz="2000" dirty="0" smtClean="0"/>
              <a:t>Минуты верного свидания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8388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5. Впишите недостающие слова: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539552" y="1124744"/>
            <a:ext cx="3960440" cy="4749160"/>
          </a:xfrm>
        </p:spPr>
        <p:txBody>
          <a:bodyPr/>
          <a:lstStyle/>
          <a:p>
            <a:r>
              <a:rPr lang="ru-RU" u="sng" dirty="0" smtClean="0"/>
              <a:t>1 вариант:</a:t>
            </a:r>
          </a:p>
          <a:p>
            <a:endParaRPr lang="ru-RU" u="sng" dirty="0" smtClean="0"/>
          </a:p>
          <a:p>
            <a:r>
              <a:rPr lang="ru-RU" dirty="0" smtClean="0"/>
              <a:t>«Ода на день восшествия…» была написана (кем?) …. И посвящена (кому?)….</a:t>
            </a:r>
          </a:p>
          <a:p>
            <a:endParaRPr lang="ru-RU" u="sng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88024" y="1124744"/>
            <a:ext cx="3888432" cy="4749160"/>
          </a:xfrm>
        </p:spPr>
        <p:txBody>
          <a:bodyPr/>
          <a:lstStyle/>
          <a:p>
            <a:r>
              <a:rPr lang="ru-RU" u="sng" dirty="0" smtClean="0"/>
              <a:t>2 вариант:</a:t>
            </a:r>
          </a:p>
          <a:p>
            <a:endParaRPr lang="ru-RU" u="sng" dirty="0" smtClean="0"/>
          </a:p>
          <a:p>
            <a:r>
              <a:rPr lang="ru-RU" dirty="0" smtClean="0"/>
              <a:t>Ода «Властителям и судиям» была написана (кем?)…. И адресована (кому?) ….</a:t>
            </a:r>
            <a:endParaRPr lang="ru-RU" u="sng" dirty="0" smtClean="0"/>
          </a:p>
          <a:p>
            <a:endParaRPr lang="ru-RU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8388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6. Дайте развернутый ответ: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1556792"/>
            <a:ext cx="3931920" cy="4389120"/>
          </a:xfrm>
        </p:spPr>
        <p:txBody>
          <a:bodyPr/>
          <a:lstStyle/>
          <a:p>
            <a:r>
              <a:rPr lang="ru-RU" u="sng" dirty="0" smtClean="0"/>
              <a:t>1 вариант:</a:t>
            </a:r>
          </a:p>
          <a:p>
            <a:endParaRPr lang="ru-RU" dirty="0" smtClean="0"/>
          </a:p>
          <a:p>
            <a:r>
              <a:rPr lang="ru-RU" dirty="0" smtClean="0"/>
              <a:t>Охарактеризуйте героев произведений классицизма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6016" y="1484784"/>
            <a:ext cx="3931920" cy="4389120"/>
          </a:xfrm>
        </p:spPr>
        <p:txBody>
          <a:bodyPr/>
          <a:lstStyle/>
          <a:p>
            <a:r>
              <a:rPr lang="ru-RU" u="sng" dirty="0" smtClean="0"/>
              <a:t>2 вариант:</a:t>
            </a:r>
          </a:p>
          <a:p>
            <a:endParaRPr lang="ru-RU" dirty="0" smtClean="0"/>
          </a:p>
          <a:p>
            <a:r>
              <a:rPr lang="ru-RU" dirty="0" smtClean="0"/>
              <a:t>Перечислите героев комедии «Недоросль»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83880" cy="648072"/>
          </a:xfrm>
        </p:spPr>
        <p:txBody>
          <a:bodyPr/>
          <a:lstStyle/>
          <a:p>
            <a:r>
              <a:rPr lang="ru-RU" dirty="0" smtClean="0"/>
              <a:t>7. Ответьте на вопрос: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9552" y="1484784"/>
            <a:ext cx="3931920" cy="4389120"/>
          </a:xfrm>
        </p:spPr>
        <p:txBody>
          <a:bodyPr/>
          <a:lstStyle/>
          <a:p>
            <a:r>
              <a:rPr lang="ru-RU" u="sng" dirty="0" smtClean="0"/>
              <a:t>1 вариант:</a:t>
            </a:r>
          </a:p>
          <a:p>
            <a:endParaRPr lang="ru-RU" u="sng" dirty="0" smtClean="0"/>
          </a:p>
          <a:p>
            <a:r>
              <a:rPr lang="ru-RU" dirty="0" smtClean="0"/>
              <a:t>Что такое ремарка?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6016" y="1484784"/>
            <a:ext cx="3931920" cy="4461128"/>
          </a:xfrm>
        </p:spPr>
        <p:txBody>
          <a:bodyPr/>
          <a:lstStyle/>
          <a:p>
            <a:r>
              <a:rPr lang="ru-RU" u="sng" dirty="0" smtClean="0"/>
              <a:t>2 вариант:</a:t>
            </a:r>
          </a:p>
          <a:p>
            <a:endParaRPr lang="ru-RU" u="sng" dirty="0" smtClean="0"/>
          </a:p>
          <a:p>
            <a:r>
              <a:rPr lang="ru-RU" dirty="0" smtClean="0"/>
              <a:t>Что такое афиша?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/>
              </a:rPr>
              <a:t>8. Из какого произведения эти строки?</a:t>
            </a:r>
            <a:endParaRPr lang="ru-RU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0622" y="1268760"/>
            <a:ext cx="3931920" cy="4635450"/>
          </a:xfrm>
        </p:spPr>
        <p:txBody>
          <a:bodyPr/>
          <a:lstStyle/>
          <a:p>
            <a:r>
              <a:rPr lang="ru-RU" u="sng" dirty="0" smtClean="0"/>
              <a:t>1 вариант:</a:t>
            </a:r>
          </a:p>
          <a:p>
            <a:endParaRPr lang="ru-RU" u="sng" dirty="0" smtClean="0"/>
          </a:p>
          <a:p>
            <a:r>
              <a:rPr lang="ru-RU" dirty="0" smtClean="0"/>
              <a:t>«С ним Игорь и старые гости,  И видят: на холме, у брега Днепра,  Лежат благородные кости»</a:t>
            </a:r>
            <a:endParaRPr lang="ru-RU" u="sng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6016" y="1196752"/>
            <a:ext cx="3931920" cy="4677152"/>
          </a:xfrm>
        </p:spPr>
        <p:txBody>
          <a:bodyPr/>
          <a:lstStyle/>
          <a:p>
            <a:r>
              <a:rPr lang="ru-RU" u="sng" dirty="0" smtClean="0"/>
              <a:t>2 вариант:</a:t>
            </a:r>
          </a:p>
          <a:p>
            <a:endParaRPr lang="ru-RU" u="sng" dirty="0" smtClean="0"/>
          </a:p>
          <a:p>
            <a:r>
              <a:rPr lang="ru-RU" dirty="0" smtClean="0"/>
              <a:t>«Государь ты мой, красно солнышко,  Иль убей меня, или выслушай!»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</TotalTime>
  <Words>647</Words>
  <Application>Microsoft Office PowerPoint</Application>
  <PresentationFormat>Экран (4:3)</PresentationFormat>
  <Paragraphs>161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Аспект</vt:lpstr>
      <vt:lpstr>Тест по литературе  18-19 веков</vt:lpstr>
      <vt:lpstr>1. Выберите правильный ответ:</vt:lpstr>
      <vt:lpstr>2. Выберите правильный ответ:</vt:lpstr>
      <vt:lpstr>   3. Дайте определение термину: </vt:lpstr>
      <vt:lpstr>4. Определите размер и способ рифмовки стихотворения:</vt:lpstr>
      <vt:lpstr>5. Впишите недостающие слова:</vt:lpstr>
      <vt:lpstr>6. Дайте развернутый ответ:</vt:lpstr>
      <vt:lpstr>7. Ответьте на вопрос:</vt:lpstr>
      <vt:lpstr>8. Из какого произведения эти строки?</vt:lpstr>
      <vt:lpstr>9. О ком идет речь?</vt:lpstr>
      <vt:lpstr>10. Определите тему стихотворения:</vt:lpstr>
      <vt:lpstr>11. Вставьте недостающие слова:</vt:lpstr>
      <vt:lpstr>12. Определите способ рифмовки стихотворения</vt:lpstr>
      <vt:lpstr>13. Определите размер стихотворения</vt:lpstr>
      <vt:lpstr>14. Определите размер стихотворения</vt:lpstr>
      <vt:lpstr>15. Выпишите эпитеты из отрывка: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литературе  18-19 века</dc:title>
  <dc:creator>Home</dc:creator>
  <cp:lastModifiedBy>Home</cp:lastModifiedBy>
  <cp:revision>5</cp:revision>
  <dcterms:created xsi:type="dcterms:W3CDTF">2015-11-16T14:26:21Z</dcterms:created>
  <dcterms:modified xsi:type="dcterms:W3CDTF">2015-11-18T17:07:21Z</dcterms:modified>
</cp:coreProperties>
</file>