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9" r:id="rId2"/>
    <p:sldId id="278" r:id="rId3"/>
    <p:sldId id="259" r:id="rId4"/>
    <p:sldId id="286" r:id="rId5"/>
    <p:sldId id="263" r:id="rId6"/>
    <p:sldId id="264" r:id="rId7"/>
    <p:sldId id="281" r:id="rId8"/>
    <p:sldId id="284" r:id="rId9"/>
    <p:sldId id="270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 spd="slow" advClick="0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049" y="-351125"/>
            <a:ext cx="9248931" cy="230848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МКОУ Бобровская СОШ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Шипуновского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Алтайского края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919" y="1925347"/>
            <a:ext cx="8679305" cy="3912433"/>
          </a:xfrm>
        </p:spPr>
        <p:txBody>
          <a:bodyPr>
            <a:normAutofit/>
          </a:bodyPr>
          <a:lstStyle/>
          <a:p>
            <a:pPr algn="ctr"/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ПРОПОГАНДА 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ЗДОРОВОГО ОБРАЗА ЖИЗНИ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химии и биологии Комарова Е.И.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774" y="359764"/>
            <a:ext cx="9368852" cy="914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Смотрите на нас и делайте как мы!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48" y="1114776"/>
            <a:ext cx="7373368" cy="5556837"/>
          </a:xfrm>
          <a:ln w="25400" cmpd="sng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9803"/>
            <a:ext cx="9006312" cy="163059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Хватит спать!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Пора гулять!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Свежим воздухом дышать!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5" y="2173575"/>
            <a:ext cx="5726242" cy="4451504"/>
          </a:xfrm>
          <a:prstGeom prst="rect">
            <a:avLst/>
          </a:prstGeom>
          <a:ln w="25400" cmpd="sng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4833"/>
            <a:ext cx="8596668" cy="16755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Аромотерапия – что может быть лучше!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Встань из-за компьютера и пойди гулять,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Воздухом цветочным, научись дышать!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822"/>
          <a:stretch>
            <a:fillRect/>
          </a:stretch>
        </p:blipFill>
        <p:spPr>
          <a:xfrm>
            <a:off x="1248628" y="2063383"/>
            <a:ext cx="6927758" cy="4607240"/>
          </a:xfrm>
          <a:ln w="25400" cmpd="sng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71865631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9862"/>
            <a:ext cx="9590928" cy="26382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Солнце – основной источник энергии!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Мать Земля – наша кормилица!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Почувствуй себя частью природы, 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Покинь свою «бетонную коробку», зарядись позитивом!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033"/>
          <a:stretch>
            <a:fillRect/>
          </a:stretch>
        </p:blipFill>
        <p:spPr>
          <a:xfrm>
            <a:off x="1326867" y="2356332"/>
            <a:ext cx="6557959" cy="4300289"/>
          </a:xfrm>
          <a:ln w="25400" cmpd="sng">
            <a:solidFill>
              <a:schemeClr val="tx2"/>
            </a:solidFill>
          </a:ln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39843"/>
            <a:ext cx="7659973" cy="169055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Долой неудобную обувь!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Даешь веселую профилактику плоскостопия!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5" y="1595032"/>
            <a:ext cx="8682302" cy="5262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9571211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836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О пользе водных процедур человечеству известно давно.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Перед водой не устоять!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Зови друзей, иди нырять!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62" b="17022"/>
          <a:stretch>
            <a:fillRect/>
          </a:stretch>
        </p:blipFill>
        <p:spPr>
          <a:xfrm>
            <a:off x="1290720" y="2833141"/>
            <a:ext cx="6482686" cy="3672591"/>
          </a:xfrm>
          <a:ln w="25400" cmpd="sng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981538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69626"/>
            <a:ext cx="8596668" cy="136077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Общение с друзьями на свежем воздухе,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отличная альтернатива общению в «одноклассниках».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20" y="2068643"/>
            <a:ext cx="5994273" cy="4587979"/>
          </a:xfrm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9804"/>
            <a:ext cx="8596668" cy="914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Громко –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громко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закричи, силу ветру покажи!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2" t="1110" r="1597" b="16690"/>
          <a:stretch/>
        </p:blipFill>
        <p:spPr>
          <a:xfrm>
            <a:off x="1184222" y="1210677"/>
            <a:ext cx="8004747" cy="5524049"/>
          </a:xfrm>
          <a:ln w="25400" cmpd="sng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Расскажем всем, как хорошо здоровым жить на свете.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Пускай подумают о том, что им нужней, что детям!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34"/>
          <a:stretch>
            <a:fillRect/>
          </a:stretch>
        </p:blipFill>
        <p:spPr>
          <a:xfrm>
            <a:off x="1289154" y="2083632"/>
            <a:ext cx="7255240" cy="4465448"/>
          </a:xfrm>
          <a:ln w="25400" cmpd="sng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83734148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2015</TotalTime>
  <Words>79</Words>
  <Application>Microsoft Office PowerPoint</Application>
  <PresentationFormat>Произвольный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МКОУ Бобровская СОШ Шипуновского района Алтайского края </vt:lpstr>
      <vt:lpstr>Хватит спать! Пора гулять! Свежим воздухом дышать!</vt:lpstr>
      <vt:lpstr>Аромотерапия – что может быть лучше! Встань из-за компьютера и пойди гулять, Воздухом цветочным, научись дышать!</vt:lpstr>
      <vt:lpstr>Солнце – основной источник энергии! Мать Земля – наша кормилица! Почувствуй себя частью природы,  Покинь свою «бетонную коробку», зарядись позитивом!</vt:lpstr>
      <vt:lpstr>Долой неудобную обувь! Даешь веселую профилактику плоскостопия! </vt:lpstr>
      <vt:lpstr>О пользе водных процедур человечеству известно давно.  Перед водой не устоять! Зови друзей, иди нырять! </vt:lpstr>
      <vt:lpstr>Общение с друзьями на свежем воздухе, отличная альтернатива общению в «одноклассниках».</vt:lpstr>
      <vt:lpstr>Громко – громко закричи, силу ветру покажи!</vt:lpstr>
      <vt:lpstr>Расскажем всем, как хорошо здоровым жить на свете. Пускай подумают о том, что им нужней, что детям!</vt:lpstr>
      <vt:lpstr>Смотрите на нас и делайте как мы!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</dc:title>
  <dc:creator>наталья</dc:creator>
  <cp:lastModifiedBy> </cp:lastModifiedBy>
  <cp:revision>21</cp:revision>
  <dcterms:created xsi:type="dcterms:W3CDTF">2014-03-25T10:37:49Z</dcterms:created>
  <dcterms:modified xsi:type="dcterms:W3CDTF">2015-11-14T11:33:57Z</dcterms:modified>
</cp:coreProperties>
</file>