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5" r:id="rId17"/>
    <p:sldId id="274" r:id="rId18"/>
    <p:sldId id="273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A09B1E1-107E-4F24-BD7D-D54E7A0AC6D8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952C134-5B5A-459A-8B98-ECB772AC33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B1E1-107E-4F24-BD7D-D54E7A0AC6D8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2C134-5B5A-459A-8B98-ECB772AC33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B1E1-107E-4F24-BD7D-D54E7A0AC6D8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2C134-5B5A-459A-8B98-ECB772AC33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A09B1E1-107E-4F24-BD7D-D54E7A0AC6D8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2C134-5B5A-459A-8B98-ECB772AC33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A09B1E1-107E-4F24-BD7D-D54E7A0AC6D8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952C134-5B5A-459A-8B98-ECB772AC3383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A09B1E1-107E-4F24-BD7D-D54E7A0AC6D8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952C134-5B5A-459A-8B98-ECB772AC33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A09B1E1-107E-4F24-BD7D-D54E7A0AC6D8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952C134-5B5A-459A-8B98-ECB772AC338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B1E1-107E-4F24-BD7D-D54E7A0AC6D8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2C134-5B5A-459A-8B98-ECB772AC33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A09B1E1-107E-4F24-BD7D-D54E7A0AC6D8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952C134-5B5A-459A-8B98-ECB772AC33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A09B1E1-107E-4F24-BD7D-D54E7A0AC6D8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952C134-5B5A-459A-8B98-ECB772AC338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A09B1E1-107E-4F24-BD7D-D54E7A0AC6D8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952C134-5B5A-459A-8B98-ECB772AC338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A09B1E1-107E-4F24-BD7D-D54E7A0AC6D8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952C134-5B5A-459A-8B98-ECB772AC338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Relationship Id="rId6" Type="http://schemas.openxmlformats.org/officeDocument/2006/relationships/slide" Target="slide19.xml"/><Relationship Id="rId5" Type="http://schemas.openxmlformats.org/officeDocument/2006/relationships/slide" Target="slide5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7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slide" Target="slide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slide" Target="slide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slide" Target="slide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776288"/>
            <a:ext cx="8246298" cy="4724414"/>
          </a:xfrm>
        </p:spPr>
        <p:txBody>
          <a:bodyPr>
            <a:normAutofit/>
          </a:bodyPr>
          <a:lstStyle/>
          <a:p>
            <a:r>
              <a:rPr lang="ru-RU" sz="66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«Когда ученые не занимаются наукой»</a:t>
            </a:r>
            <a:endParaRPr lang="ru-RU" sz="66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/>
              <a:t>Вопрос №1. </a:t>
            </a:r>
            <a:r>
              <a:rPr lang="ru-RU" b="1" dirty="0" smtClean="0"/>
              <a:t>Тема «Великие ученые и </a:t>
            </a:r>
            <a:r>
              <a:rPr lang="ru-RU" b="1" dirty="0" smtClean="0"/>
              <a:t>их современники»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714612" y="1714488"/>
            <a:ext cx="6429388" cy="4500595"/>
          </a:xfrm>
        </p:spPr>
        <p:txBody>
          <a:bodyPr/>
          <a:lstStyle/>
          <a:p>
            <a:pPr algn="just"/>
            <a:r>
              <a:rPr lang="ru-RU" b="1" dirty="0" smtClean="0"/>
              <a:t>«Когда я стал президентом королевского общества, то мне пришлось бывать на званых обедах и беседовать к крупнейшими общественными политическими деятелями. Один из них мне сказал</a:t>
            </a:r>
            <a:r>
              <a:rPr lang="ru-RU" b="1" dirty="0" smtClean="0">
                <a:solidFill>
                  <a:schemeClr val="bg1"/>
                </a:solidFill>
              </a:rPr>
              <a:t> «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Гитлер – это реальная опасность для мира, это человек, оседлавший тигра</a:t>
            </a:r>
            <a:r>
              <a:rPr lang="ru-RU" b="1" dirty="0" smtClean="0">
                <a:solidFill>
                  <a:schemeClr val="bg1"/>
                </a:solidFill>
              </a:rPr>
              <a:t>»</a:t>
            </a:r>
            <a:r>
              <a:rPr lang="ru-RU" b="1" dirty="0" smtClean="0"/>
              <a:t>. С кем я беседовал?»</a:t>
            </a:r>
            <a:endParaRPr lang="ru-RU" b="1" dirty="0"/>
          </a:p>
        </p:txBody>
      </p:sp>
      <p:pic>
        <p:nvPicPr>
          <p:cNvPr id="4098" name="Picture 2" descr="C:\Users\Dima\Desktop\мама\резерфорд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116"/>
            <a:ext cx="3071802" cy="4393388"/>
          </a:xfrm>
          <a:prstGeom prst="rect">
            <a:avLst/>
          </a:prstGeom>
          <a:noFill/>
        </p:spPr>
      </p:pic>
      <p:sp>
        <p:nvSpPr>
          <p:cNvPr id="6" name="Содержимое 7"/>
          <p:cNvSpPr txBox="1">
            <a:spLocks/>
          </p:cNvSpPr>
          <p:nvPr/>
        </p:nvSpPr>
        <p:spPr>
          <a:xfrm>
            <a:off x="4724368" y="6062658"/>
            <a:ext cx="4419632" cy="79534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448056" marR="0" lvl="0" indent="-384048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 action="ppaction://hlinksldjump"/>
              </a:rPr>
              <a:t>КАТЕГОРИИ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/>
              <a:t>Вопрос </a:t>
            </a:r>
            <a:r>
              <a:rPr lang="ru-RU" sz="4800" dirty="0" smtClean="0"/>
              <a:t>№2. </a:t>
            </a:r>
            <a:r>
              <a:rPr lang="ru-RU" b="1" dirty="0" smtClean="0"/>
              <a:t>Тема «Великие ученые и их современники»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6215082"/>
            <a:ext cx="3543296" cy="819136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3200" b="1" dirty="0" smtClean="0"/>
              <a:t>Струве В. Я.</a:t>
            </a:r>
            <a:endParaRPr lang="ru-RU" sz="32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43306" y="1722437"/>
            <a:ext cx="5500694" cy="4278331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/>
              <a:t>«Я долгое время был директором Пулковской обсерватории. Однажды, обсерваторию посетил царь со свитой, увешанной орденами. Мне при этом было не по себе: я видел массу звезд, но…»</a:t>
            </a:r>
            <a:endParaRPr lang="ru-RU" sz="2800" b="1" dirty="0"/>
          </a:p>
        </p:txBody>
      </p:sp>
      <p:pic>
        <p:nvPicPr>
          <p:cNvPr id="5122" name="Picture 2" descr="C:\Users\Dima\Desktop\мама\струве в.я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14488"/>
            <a:ext cx="3708355" cy="4500594"/>
          </a:xfrm>
          <a:prstGeom prst="rect">
            <a:avLst/>
          </a:prstGeom>
          <a:noFill/>
        </p:spPr>
      </p:pic>
      <p:sp>
        <p:nvSpPr>
          <p:cNvPr id="6" name="Содержимое 7"/>
          <p:cNvSpPr txBox="1">
            <a:spLocks/>
          </p:cNvSpPr>
          <p:nvPr/>
        </p:nvSpPr>
        <p:spPr>
          <a:xfrm>
            <a:off x="4724368" y="6062658"/>
            <a:ext cx="4419632" cy="79534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448056" marR="0" lvl="0" indent="-384048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 action="ppaction://hlinksldjump"/>
              </a:rPr>
              <a:t>КАТЕГОРИИ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/>
              <a:t>Вопрос </a:t>
            </a:r>
            <a:r>
              <a:rPr lang="ru-RU" sz="4800" dirty="0" smtClean="0"/>
              <a:t>№3. </a:t>
            </a:r>
            <a:r>
              <a:rPr lang="ru-RU" b="1" dirty="0" smtClean="0"/>
              <a:t>Тема «Великие ученые и их современники»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43306" y="1722437"/>
            <a:ext cx="5500694" cy="434976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«На конференции во Франции в 1964 году мне дали нагрудный значок с надписью </a:t>
            </a:r>
            <a:r>
              <a:rPr lang="ru-RU" b="1" i="1" dirty="0" smtClean="0">
                <a:solidFill>
                  <a:schemeClr val="bg1"/>
                </a:solidFill>
              </a:rPr>
              <a:t>«А. Жорес»</a:t>
            </a:r>
            <a:r>
              <a:rPr lang="ru-RU" b="1" i="1" dirty="0" smtClean="0"/>
              <a:t>.</a:t>
            </a:r>
            <a:r>
              <a:rPr lang="ru-RU" b="1" i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/>
              <a:t>Я из буквы «А» сделал эмблемы полупроводникового диода и дописал фамилию. Американская делегация при этом, была возмущена тем, что у меня особая эмблема. Кто я?»</a:t>
            </a:r>
            <a:endParaRPr lang="ru-RU" b="1" dirty="0"/>
          </a:p>
        </p:txBody>
      </p:sp>
      <p:pic>
        <p:nvPicPr>
          <p:cNvPr id="6146" name="Picture 2" descr="C:\Users\Dima\Desktop\мама\алфер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40757"/>
            <a:ext cx="3714743" cy="5117243"/>
          </a:xfrm>
          <a:prstGeom prst="rect">
            <a:avLst/>
          </a:prstGeom>
          <a:noFill/>
        </p:spPr>
      </p:pic>
      <p:sp>
        <p:nvSpPr>
          <p:cNvPr id="6" name="Содержимое 7"/>
          <p:cNvSpPr txBox="1">
            <a:spLocks/>
          </p:cNvSpPr>
          <p:nvPr/>
        </p:nvSpPr>
        <p:spPr>
          <a:xfrm>
            <a:off x="4724368" y="6062658"/>
            <a:ext cx="4419632" cy="79534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448056" marR="0" lvl="0" indent="-384048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 action="ppaction://hlinksldjump"/>
              </a:rPr>
              <a:t>КАТЕГОРИИ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/>
              <a:t>Вопрос №1. </a:t>
            </a:r>
            <a:r>
              <a:rPr lang="ru-RU" b="1" dirty="0" smtClean="0"/>
              <a:t>Тема «Увлечения великих»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71868" y="1571612"/>
            <a:ext cx="5572132" cy="4572031"/>
          </a:xfrm>
        </p:spPr>
        <p:txBody>
          <a:bodyPr>
            <a:noAutofit/>
          </a:bodyPr>
          <a:lstStyle/>
          <a:p>
            <a:pPr algn="just"/>
            <a:r>
              <a:rPr lang="ru-RU" sz="2200" b="1" dirty="0" smtClean="0"/>
              <a:t>«Однажды я спросил у маленькой девочки:</a:t>
            </a:r>
          </a:p>
          <a:p>
            <a:pPr algn="just">
              <a:buNone/>
            </a:pPr>
            <a:r>
              <a:rPr lang="ru-RU" sz="2200" b="1" dirty="0" smtClean="0"/>
              <a:t>    -В какой руке ты держишь апельсин?</a:t>
            </a:r>
          </a:p>
          <a:p>
            <a:pPr algn="just">
              <a:buFontTx/>
              <a:buChar char="-"/>
            </a:pPr>
            <a:r>
              <a:rPr lang="ru-RU" sz="2200" b="1" dirty="0" smtClean="0"/>
              <a:t>-В правой. </a:t>
            </a:r>
          </a:p>
          <a:p>
            <a:pPr algn="just">
              <a:buFontTx/>
              <a:buChar char="-"/>
            </a:pPr>
            <a:r>
              <a:rPr lang="ru-RU" sz="2200" b="1" dirty="0" smtClean="0"/>
              <a:t>-А девочка в зеркале в какой руке держит апельсин?</a:t>
            </a:r>
          </a:p>
          <a:p>
            <a:pPr algn="just">
              <a:buFontTx/>
              <a:buChar char="-"/>
            </a:pPr>
            <a:r>
              <a:rPr lang="ru-RU" sz="2200" b="1" dirty="0" smtClean="0"/>
              <a:t>-В левой.</a:t>
            </a:r>
            <a:endParaRPr lang="ru-RU" sz="2200" b="1" dirty="0" smtClean="0"/>
          </a:p>
          <a:p>
            <a:pPr algn="just">
              <a:buNone/>
            </a:pPr>
            <a:r>
              <a:rPr lang="ru-RU" sz="2200" b="1" dirty="0" smtClean="0"/>
              <a:t>    -Как же это объяснить? Под влиянием этого разговора появилось известное литературное произведение. Какое, и кто я?»</a:t>
            </a:r>
            <a:endParaRPr lang="ru-RU" sz="2200" b="1" dirty="0"/>
          </a:p>
        </p:txBody>
      </p:sp>
      <p:pic>
        <p:nvPicPr>
          <p:cNvPr id="7170" name="Picture 2" descr="C:\Users\Dima\Desktop\мама\кэролл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11295"/>
            <a:ext cx="3571867" cy="4546705"/>
          </a:xfrm>
          <a:prstGeom prst="rect">
            <a:avLst/>
          </a:prstGeom>
          <a:noFill/>
        </p:spPr>
      </p:pic>
      <p:sp>
        <p:nvSpPr>
          <p:cNvPr id="6" name="Содержимое 7"/>
          <p:cNvSpPr txBox="1">
            <a:spLocks/>
          </p:cNvSpPr>
          <p:nvPr/>
        </p:nvSpPr>
        <p:spPr>
          <a:xfrm>
            <a:off x="4724368" y="6062658"/>
            <a:ext cx="4419632" cy="79534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448056" marR="0" lvl="0" indent="-384048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 action="ppaction://hlinksldjump"/>
              </a:rPr>
              <a:t>КАТЕГОРИИ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/>
              <a:t>Вопрос </a:t>
            </a:r>
            <a:r>
              <a:rPr lang="ru-RU" sz="4800" dirty="0" smtClean="0"/>
              <a:t>№2. </a:t>
            </a:r>
            <a:r>
              <a:rPr lang="ru-RU" b="1" dirty="0" smtClean="0"/>
              <a:t>Тема «Увлечения великих»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6215058"/>
            <a:ext cx="3286148" cy="64294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 smtClean="0"/>
              <a:t>Курчатов И. В.</a:t>
            </a:r>
            <a:endParaRPr lang="ru-RU" sz="32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14744" y="1714489"/>
            <a:ext cx="5429256" cy="4357718"/>
          </a:xfrm>
        </p:spPr>
        <p:txBody>
          <a:bodyPr>
            <a:normAutofit/>
          </a:bodyPr>
          <a:lstStyle/>
          <a:p>
            <a:pPr algn="just"/>
            <a:r>
              <a:rPr lang="ru-RU" sz="3000" b="1" dirty="0" smtClean="0"/>
              <a:t>«Во время отдыха моим любимым занятием является чтение художественной литературы. Особенно нравятся произведения М. Твена, Я. Гашека, И. Ильфа и Г. Петрова. Почему? »</a:t>
            </a:r>
            <a:endParaRPr lang="ru-RU" sz="3000" b="1" dirty="0"/>
          </a:p>
        </p:txBody>
      </p:sp>
      <p:sp>
        <p:nvSpPr>
          <p:cNvPr id="6" name="Содержимое 7"/>
          <p:cNvSpPr txBox="1">
            <a:spLocks/>
          </p:cNvSpPr>
          <p:nvPr/>
        </p:nvSpPr>
        <p:spPr>
          <a:xfrm>
            <a:off x="4724368" y="6062658"/>
            <a:ext cx="4419632" cy="79534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448056" marR="0" lvl="0" indent="-384048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 action="ppaction://hlinksldjump"/>
              </a:rPr>
              <a:t>КАТЕГОРИИ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194" name="Picture 2" descr="C:\Users\Dima\Desktop\мама\курчатов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14488"/>
            <a:ext cx="3339158" cy="44374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/>
              <a:t>Вопрос </a:t>
            </a:r>
            <a:r>
              <a:rPr lang="ru-RU" sz="4800" dirty="0" smtClean="0"/>
              <a:t>№3. </a:t>
            </a:r>
            <a:r>
              <a:rPr lang="ru-RU" b="1" dirty="0" smtClean="0"/>
              <a:t>Тема «Увлечения великих»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6143644"/>
            <a:ext cx="3214678" cy="714356"/>
          </a:xfrm>
        </p:spPr>
        <p:txBody>
          <a:bodyPr>
            <a:normAutofit/>
          </a:bodyPr>
          <a:lstStyle/>
          <a:p>
            <a:pPr algn="r"/>
            <a:r>
              <a:rPr lang="ru-RU" sz="3200" b="1" dirty="0" smtClean="0"/>
              <a:t>Эйнштейн</a:t>
            </a:r>
            <a:endParaRPr lang="ru-RU" sz="32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86116" y="1714489"/>
            <a:ext cx="2786082" cy="4500594"/>
          </a:xfrm>
        </p:spPr>
        <p:txBody>
          <a:bodyPr>
            <a:normAutofit/>
          </a:bodyPr>
          <a:lstStyle/>
          <a:p>
            <a:r>
              <a:rPr lang="ru-RU" sz="3000" b="1" dirty="0" smtClean="0"/>
              <a:t>«От этого русского писателя я получил несравненно больше, чем от Гаусса.»  </a:t>
            </a:r>
            <a:endParaRPr lang="ru-RU" sz="3000" b="1" dirty="0"/>
          </a:p>
        </p:txBody>
      </p:sp>
      <p:sp>
        <p:nvSpPr>
          <p:cNvPr id="6" name="Содержимое 7"/>
          <p:cNvSpPr txBox="1">
            <a:spLocks/>
          </p:cNvSpPr>
          <p:nvPr/>
        </p:nvSpPr>
        <p:spPr>
          <a:xfrm>
            <a:off x="4724368" y="6062658"/>
            <a:ext cx="4419632" cy="79534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448056" marR="0" lvl="0" indent="-384048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 action="ppaction://hlinksldjump"/>
              </a:rPr>
              <a:t>КАТЕГОРИИ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218" name="Picture 2" descr="C:\Users\Dima\Desktop\мама\эйнштейн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85926"/>
            <a:ext cx="3167337" cy="4323262"/>
          </a:xfrm>
          <a:prstGeom prst="rect">
            <a:avLst/>
          </a:prstGeom>
          <a:noFill/>
        </p:spPr>
      </p:pic>
      <p:pic>
        <p:nvPicPr>
          <p:cNvPr id="9220" name="Picture 4" descr="C:\Users\Dima\Desktop\мама\достоевский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8546" y="1714488"/>
            <a:ext cx="2965454" cy="3847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Вопрос №1. </a:t>
            </a:r>
            <a:r>
              <a:rPr lang="ru-RU" b="1" dirty="0" smtClean="0"/>
              <a:t>Черный ящик.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6181740"/>
            <a:ext cx="3328982" cy="67626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3200" b="1" dirty="0" smtClean="0"/>
              <a:t>Нильс Бор</a:t>
            </a:r>
            <a:endParaRPr lang="ru-RU" sz="32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8992" y="1571613"/>
            <a:ext cx="5429288" cy="4000527"/>
          </a:xfrm>
        </p:spPr>
        <p:txBody>
          <a:bodyPr>
            <a:normAutofit/>
          </a:bodyPr>
          <a:lstStyle/>
          <a:p>
            <a:pPr algn="just"/>
            <a:r>
              <a:rPr lang="ru-RU" sz="3000" b="1" dirty="0" smtClean="0"/>
              <a:t>«Многие великие физики увлекались спортом. У Дж. Дж. Томсона это был теннис, у М. Планка – альпинизм. А каким видом спорта увлекался я?»</a:t>
            </a:r>
            <a:endParaRPr lang="ru-RU" sz="3000" b="1" dirty="0"/>
          </a:p>
        </p:txBody>
      </p:sp>
      <p:pic>
        <p:nvPicPr>
          <p:cNvPr id="10242" name="Picture 2" descr="C:\Users\Dima\Desktop\мама\бо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3286116" cy="4673587"/>
          </a:xfrm>
          <a:prstGeom prst="rect">
            <a:avLst/>
          </a:prstGeom>
          <a:noFill/>
        </p:spPr>
      </p:pic>
      <p:sp>
        <p:nvSpPr>
          <p:cNvPr id="7" name="Содержимое 7"/>
          <p:cNvSpPr txBox="1">
            <a:spLocks/>
          </p:cNvSpPr>
          <p:nvPr/>
        </p:nvSpPr>
        <p:spPr>
          <a:xfrm>
            <a:off x="4724368" y="6062658"/>
            <a:ext cx="4419632" cy="79534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448056" marR="0" lvl="0" indent="-384048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 action="ppaction://hlinksldjump"/>
              </a:rPr>
              <a:t>КАТЕГОРИИ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Вопрос №2. </a:t>
            </a:r>
            <a:r>
              <a:rPr lang="ru-RU" b="1" dirty="0" smtClean="0"/>
              <a:t>Черный ящик.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6181740"/>
            <a:ext cx="3900486" cy="67626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3200" b="1" dirty="0" smtClean="0"/>
              <a:t>Рене Декарт</a:t>
            </a:r>
            <a:endParaRPr lang="ru-RU" sz="32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8992" y="1722437"/>
            <a:ext cx="5715008" cy="4525963"/>
          </a:xfrm>
        </p:spPr>
        <p:txBody>
          <a:bodyPr>
            <a:normAutofit/>
          </a:bodyPr>
          <a:lstStyle/>
          <a:p>
            <a:pPr algn="just"/>
            <a:r>
              <a:rPr lang="ru-RU" sz="3000" b="1" dirty="0" smtClean="0"/>
              <a:t>«Я очень любил посещать парижские театры. Каждый раз не уставал удивляться путанице и неразберихе которая возникала у публики в зрительном зале.  Как я решил проблему и в чем она заключалась?</a:t>
            </a:r>
            <a:endParaRPr lang="ru-RU" sz="3000" b="1" dirty="0"/>
          </a:p>
        </p:txBody>
      </p:sp>
      <p:sp>
        <p:nvSpPr>
          <p:cNvPr id="5" name="Содержимое 7"/>
          <p:cNvSpPr txBox="1">
            <a:spLocks/>
          </p:cNvSpPr>
          <p:nvPr/>
        </p:nvSpPr>
        <p:spPr>
          <a:xfrm>
            <a:off x="4724368" y="6062658"/>
            <a:ext cx="4419632" cy="79534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448056" marR="0" lvl="0" indent="-384048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 action="ppaction://hlinksldjump"/>
              </a:rPr>
              <a:t>КАТЕГОРИИ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266" name="Picture 2" descr="C:\Users\Dima\Desktop\мама\декарт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72037"/>
            <a:ext cx="3571868" cy="42907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Вопрос №3. </a:t>
            </a:r>
            <a:r>
              <a:rPr lang="ru-RU" b="1" dirty="0" smtClean="0"/>
              <a:t>Черный ящик.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6072182"/>
            <a:ext cx="4500562" cy="78581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 smtClean="0"/>
              <a:t>Джон фон Нейман</a:t>
            </a:r>
            <a:endParaRPr lang="ru-RU" sz="32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000364" y="1643051"/>
            <a:ext cx="6143636" cy="3929090"/>
          </a:xfrm>
        </p:spPr>
        <p:txBody>
          <a:bodyPr>
            <a:normAutofit/>
          </a:bodyPr>
          <a:lstStyle/>
          <a:p>
            <a:pPr algn="just"/>
            <a:r>
              <a:rPr lang="ru-RU" sz="3000" b="1" dirty="0" smtClean="0"/>
              <a:t>«В 1945 году меня как математика привлекли к созданию этой машины. Я сформулировал общие принципы её работы. Эти машины сейчас есть в каждом доме. Что это?»</a:t>
            </a:r>
            <a:endParaRPr lang="ru-RU" sz="3000" b="1" dirty="0"/>
          </a:p>
        </p:txBody>
      </p:sp>
      <p:sp>
        <p:nvSpPr>
          <p:cNvPr id="5" name="Содержимое 7"/>
          <p:cNvSpPr txBox="1">
            <a:spLocks/>
          </p:cNvSpPr>
          <p:nvPr/>
        </p:nvSpPr>
        <p:spPr>
          <a:xfrm>
            <a:off x="4724368" y="6062658"/>
            <a:ext cx="4419632" cy="79534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448056" marR="0" lvl="0" indent="-384048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 action="ppaction://hlinksldjump"/>
              </a:rPr>
              <a:t>КАТЕГОРИИ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290" name="Picture 2" descr="C:\Users\Dima\Desktop\мама\нейман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30324"/>
            <a:ext cx="3000364" cy="44275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Dima\Desktop\мама\салют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КАТЕГОРИИ ВОПРОСОВ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42844" y="1643050"/>
            <a:ext cx="4038600" cy="1920877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hlinkClick r:id="rId2" action="ppaction://hlinksldjump"/>
              </a:rPr>
              <a:t>Великие ученые и изобретатели</a:t>
            </a:r>
            <a:endParaRPr lang="ru-RU" sz="3200" b="1" dirty="0" smtClean="0"/>
          </a:p>
          <a:p>
            <a:endParaRPr lang="ru-RU" sz="32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286248" y="1643050"/>
            <a:ext cx="4714908" cy="207170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hlinkClick r:id="rId3" action="ppaction://hlinksldjump"/>
              </a:rPr>
              <a:t>Великие ученые и их современники</a:t>
            </a:r>
            <a:endParaRPr lang="ru-RU" sz="3200" b="1" dirty="0"/>
          </a:p>
        </p:txBody>
      </p:sp>
      <p:sp>
        <p:nvSpPr>
          <p:cNvPr id="6" name="Содержимое 3"/>
          <p:cNvSpPr txBox="1">
            <a:spLocks/>
          </p:cNvSpPr>
          <p:nvPr/>
        </p:nvSpPr>
        <p:spPr>
          <a:xfrm>
            <a:off x="4572000" y="3929066"/>
            <a:ext cx="4038600" cy="1920877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 action="ppaction://hlinksldjump"/>
              </a:rPr>
              <a:t>Черный ящик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3"/>
          <p:cNvSpPr txBox="1">
            <a:spLocks/>
          </p:cNvSpPr>
          <p:nvPr/>
        </p:nvSpPr>
        <p:spPr>
          <a:xfrm>
            <a:off x="428596" y="3857628"/>
            <a:ext cx="4038600" cy="1920877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 action="ppaction://hlinksldjump"/>
              </a:rPr>
              <a:t>Увлечения великих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7"/>
          <p:cNvSpPr txBox="1">
            <a:spLocks/>
          </p:cNvSpPr>
          <p:nvPr/>
        </p:nvSpPr>
        <p:spPr>
          <a:xfrm>
            <a:off x="4724368" y="6062658"/>
            <a:ext cx="4419632" cy="79534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448056" marR="0" lvl="0" indent="-384048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lang="ru-RU" sz="3200" b="1" dirty="0" smtClean="0">
                <a:solidFill>
                  <a:srgbClr val="C00000"/>
                </a:solidFill>
                <a:hlinkClick r:id="rId6" action="ppaction://hlinksldjump"/>
              </a:rPr>
              <a:t>КОНЕЦ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Тема «Великие ученые и изобретатели»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2500306"/>
            <a:ext cx="2786082" cy="306388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hlinkClick r:id="rId2" action="ppaction://hlinksldjump"/>
              </a:rPr>
              <a:t>ВОПРОС</a:t>
            </a:r>
          </a:p>
          <a:p>
            <a:pPr algn="ctr">
              <a:buNone/>
            </a:pPr>
            <a:r>
              <a:rPr lang="ru-RU" sz="3600" b="1" dirty="0" smtClean="0">
                <a:hlinkClick r:id="rId2" action="ppaction://hlinksldjump"/>
              </a:rPr>
              <a:t> </a:t>
            </a:r>
            <a:r>
              <a:rPr lang="ru-RU" sz="3600" b="1" dirty="0" smtClean="0">
                <a:hlinkClick r:id="rId2" action="ppaction://hlinksldjump"/>
              </a:rPr>
              <a:t>    №1</a:t>
            </a:r>
            <a:endParaRPr lang="ru-RU" sz="3600" b="1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6143636" y="2500306"/>
            <a:ext cx="2857488" cy="334963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hlinkClick r:id="rId3" action="ppaction://hlinksldjump"/>
              </a:rPr>
              <a:t>ВОПРОС </a:t>
            </a:r>
          </a:p>
          <a:p>
            <a:pPr algn="ctr">
              <a:buNone/>
            </a:pPr>
            <a:r>
              <a:rPr lang="ru-RU" sz="3600" b="1" dirty="0" smtClean="0">
                <a:hlinkClick r:id="rId3" action="ppaction://hlinksldjump"/>
              </a:rPr>
              <a:t> №3</a:t>
            </a:r>
            <a:endParaRPr lang="ru-RU" sz="3600" b="1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143240" y="2500306"/>
            <a:ext cx="2714644" cy="3063885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lang="ru-RU" sz="3600" b="1" dirty="0" smtClean="0">
                <a:hlinkClick r:id="rId4" action="ppaction://hlinksldjump"/>
              </a:rPr>
              <a:t>ВОПРОС </a:t>
            </a:r>
          </a:p>
          <a:p>
            <a:pPr marL="448056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 action="ppaction://hlinksldjump"/>
              </a:rPr>
              <a:t> №2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7"/>
          <p:cNvSpPr txBox="1">
            <a:spLocks/>
          </p:cNvSpPr>
          <p:nvPr/>
        </p:nvSpPr>
        <p:spPr>
          <a:xfrm>
            <a:off x="4724368" y="6062658"/>
            <a:ext cx="4419632" cy="79534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448056" marR="0" lvl="0" indent="-384048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 action="ppaction://hlinksldjump"/>
              </a:rPr>
              <a:t>КАТЕГОРИИ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dirty="0" smtClean="0"/>
              <a:t>Тема «Великие </a:t>
            </a:r>
            <a:r>
              <a:rPr lang="ru-RU" b="1" dirty="0" smtClean="0"/>
              <a:t>ученые и их </a:t>
            </a:r>
            <a:r>
              <a:rPr lang="ru-RU" b="1" dirty="0" smtClean="0"/>
              <a:t>современники»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2500306"/>
            <a:ext cx="2786082" cy="306388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hlinkClick r:id="rId2" action="ppaction://hlinksldjump"/>
              </a:rPr>
              <a:t>ВОПРОС</a:t>
            </a:r>
          </a:p>
          <a:p>
            <a:pPr algn="ctr">
              <a:buNone/>
            </a:pPr>
            <a:r>
              <a:rPr lang="ru-RU" sz="3600" b="1" dirty="0" smtClean="0">
                <a:hlinkClick r:id="rId2" action="ppaction://hlinksldjump"/>
              </a:rPr>
              <a:t> </a:t>
            </a:r>
            <a:r>
              <a:rPr lang="ru-RU" sz="3600" b="1" dirty="0" smtClean="0">
                <a:hlinkClick r:id="rId2" action="ppaction://hlinksldjump"/>
              </a:rPr>
              <a:t>    №1</a:t>
            </a:r>
            <a:endParaRPr lang="ru-RU" sz="3600" b="1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6143636" y="2500306"/>
            <a:ext cx="2857488" cy="334963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hlinkClick r:id="rId3" action="ppaction://hlinksldjump"/>
              </a:rPr>
              <a:t>ВОПРОС </a:t>
            </a:r>
          </a:p>
          <a:p>
            <a:pPr algn="ctr">
              <a:buNone/>
            </a:pPr>
            <a:r>
              <a:rPr lang="ru-RU" sz="3600" b="1" dirty="0" smtClean="0">
                <a:hlinkClick r:id="rId3" action="ppaction://hlinksldjump"/>
              </a:rPr>
              <a:t> №3</a:t>
            </a:r>
            <a:endParaRPr lang="ru-RU" sz="3600" b="1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143240" y="2500306"/>
            <a:ext cx="2714644" cy="3063885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lang="ru-RU" sz="3600" b="1" dirty="0" smtClean="0">
                <a:hlinkClick r:id="rId4" action="ppaction://hlinksldjump"/>
              </a:rPr>
              <a:t>ВОПРОС </a:t>
            </a:r>
          </a:p>
          <a:p>
            <a:pPr marL="448056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 action="ppaction://hlinksldjump"/>
              </a:rPr>
              <a:t> №2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7"/>
          <p:cNvSpPr txBox="1">
            <a:spLocks/>
          </p:cNvSpPr>
          <p:nvPr/>
        </p:nvSpPr>
        <p:spPr>
          <a:xfrm>
            <a:off x="4724368" y="6062658"/>
            <a:ext cx="4419632" cy="79534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448056" marR="0" lvl="0" indent="-384048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 action="ppaction://hlinksldjump"/>
              </a:rPr>
              <a:t>КАТЕГОРИИ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dirty="0" smtClean="0"/>
              <a:t>Тема «Увлечения великих»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2500306"/>
            <a:ext cx="2786082" cy="306388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hlinkClick r:id="rId2" action="ppaction://hlinksldjump"/>
              </a:rPr>
              <a:t>ВОПРОС</a:t>
            </a:r>
          </a:p>
          <a:p>
            <a:pPr algn="ctr">
              <a:buNone/>
            </a:pPr>
            <a:r>
              <a:rPr lang="ru-RU" sz="3600" b="1" dirty="0" smtClean="0">
                <a:hlinkClick r:id="rId2" action="ppaction://hlinksldjump"/>
              </a:rPr>
              <a:t> </a:t>
            </a:r>
            <a:r>
              <a:rPr lang="ru-RU" sz="3600" b="1" dirty="0" smtClean="0">
                <a:hlinkClick r:id="rId2" action="ppaction://hlinksldjump"/>
              </a:rPr>
              <a:t>    №1</a:t>
            </a:r>
            <a:endParaRPr lang="ru-RU" sz="3600" b="1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6143636" y="2500306"/>
            <a:ext cx="2857488" cy="334963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hlinkClick r:id="rId3" action="ppaction://hlinksldjump"/>
              </a:rPr>
              <a:t>ВОПРОС </a:t>
            </a:r>
          </a:p>
          <a:p>
            <a:pPr algn="ctr">
              <a:buNone/>
            </a:pPr>
            <a:r>
              <a:rPr lang="ru-RU" sz="3600" b="1" dirty="0" smtClean="0">
                <a:hlinkClick r:id="rId3" action="ppaction://hlinksldjump"/>
              </a:rPr>
              <a:t> №3</a:t>
            </a:r>
            <a:endParaRPr lang="ru-RU" sz="3600" b="1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143240" y="2500306"/>
            <a:ext cx="2714644" cy="3063885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lang="ru-RU" sz="3600" b="1" dirty="0" smtClean="0">
                <a:hlinkClick r:id="rId4" action="ppaction://hlinksldjump"/>
              </a:rPr>
              <a:t>ВОПРОС </a:t>
            </a:r>
          </a:p>
          <a:p>
            <a:pPr marL="448056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 action="ppaction://hlinksldjump"/>
              </a:rPr>
              <a:t> №2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7"/>
          <p:cNvSpPr txBox="1">
            <a:spLocks/>
          </p:cNvSpPr>
          <p:nvPr/>
        </p:nvSpPr>
        <p:spPr>
          <a:xfrm>
            <a:off x="4724368" y="6062658"/>
            <a:ext cx="4419632" cy="79534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448056" marR="0" lvl="0" indent="-384048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 action="ppaction://hlinksldjump"/>
              </a:rPr>
              <a:t>КАТЕГОРИИ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dirty="0" smtClean="0"/>
              <a:t>Черный  ящик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2500306"/>
            <a:ext cx="2786082" cy="306388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hlinkClick r:id="rId2" action="ppaction://hlinksldjump"/>
              </a:rPr>
              <a:t>ЯЩИК</a:t>
            </a:r>
          </a:p>
          <a:p>
            <a:pPr algn="ctr">
              <a:buNone/>
            </a:pPr>
            <a:r>
              <a:rPr lang="ru-RU" sz="3600" b="1" dirty="0" smtClean="0">
                <a:hlinkClick r:id="rId2" action="ppaction://hlinksldjump"/>
              </a:rPr>
              <a:t> </a:t>
            </a:r>
            <a:r>
              <a:rPr lang="ru-RU" sz="3600" b="1" dirty="0" smtClean="0">
                <a:hlinkClick r:id="rId2" action="ppaction://hlinksldjump"/>
              </a:rPr>
              <a:t>    №1</a:t>
            </a:r>
            <a:endParaRPr lang="ru-RU" sz="3600" b="1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6143636" y="2500306"/>
            <a:ext cx="2857488" cy="334963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hlinkClick r:id="rId3" action="ppaction://hlinksldjump"/>
              </a:rPr>
              <a:t>ЯЩИК </a:t>
            </a:r>
          </a:p>
          <a:p>
            <a:pPr algn="ctr">
              <a:buNone/>
            </a:pPr>
            <a:r>
              <a:rPr lang="ru-RU" sz="3600" b="1" dirty="0" smtClean="0">
                <a:hlinkClick r:id="rId3" action="ppaction://hlinksldjump"/>
              </a:rPr>
              <a:t> №3</a:t>
            </a:r>
            <a:endParaRPr lang="ru-RU" sz="3600" b="1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143240" y="2500306"/>
            <a:ext cx="2714644" cy="3063885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lang="ru-RU" sz="3600" b="1" dirty="0" smtClean="0">
                <a:hlinkClick r:id="rId4" action="ppaction://hlinksldjump"/>
              </a:rPr>
              <a:t>ЯЩИК </a:t>
            </a:r>
          </a:p>
          <a:p>
            <a:pPr marL="448056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 action="ppaction://hlinksldjump"/>
              </a:rPr>
              <a:t> №2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7"/>
          <p:cNvSpPr txBox="1">
            <a:spLocks/>
          </p:cNvSpPr>
          <p:nvPr/>
        </p:nvSpPr>
        <p:spPr>
          <a:xfrm>
            <a:off x="4724368" y="6062658"/>
            <a:ext cx="4419632" cy="79534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448056" marR="0" lvl="0" indent="-384048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 action="ppaction://hlinksldjump"/>
              </a:rPr>
              <a:t>КАТЕГОРИИ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/>
              <a:t>Вопрос №1. </a:t>
            </a:r>
            <a:r>
              <a:rPr lang="ru-RU" b="1" dirty="0" smtClean="0"/>
              <a:t>Тема «Великие ученые и изобретатели»</a:t>
            </a:r>
            <a:endParaRPr lang="ru-RU" b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000496" y="1722437"/>
            <a:ext cx="4929222" cy="3849703"/>
          </a:xfrm>
        </p:spPr>
        <p:txBody>
          <a:bodyPr>
            <a:noAutofit/>
          </a:bodyPr>
          <a:lstStyle/>
          <a:p>
            <a:pPr algn="just"/>
            <a:r>
              <a:rPr lang="ru-RU" sz="3000" b="1" dirty="0" smtClean="0"/>
              <a:t>«Я известен своими трудами в области математики и физики. В 21 веке скажут, что я имел отношение и к информатике. Какое?»  </a:t>
            </a:r>
            <a:endParaRPr lang="ru-RU" sz="3000" b="1" dirty="0"/>
          </a:p>
        </p:txBody>
      </p:sp>
      <p:pic>
        <p:nvPicPr>
          <p:cNvPr id="1026" name="Picture 2" descr="C:\Users\Dima\Desktop\мама\паскал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43050"/>
            <a:ext cx="3891671" cy="4643470"/>
          </a:xfrm>
          <a:prstGeom prst="rect">
            <a:avLst/>
          </a:prstGeom>
          <a:noFill/>
        </p:spPr>
      </p:pic>
      <p:sp>
        <p:nvSpPr>
          <p:cNvPr id="10" name="Содержимое 7"/>
          <p:cNvSpPr>
            <a:spLocks noGrp="1"/>
          </p:cNvSpPr>
          <p:nvPr>
            <p:ph sz="half" idx="2"/>
          </p:nvPr>
        </p:nvSpPr>
        <p:spPr>
          <a:xfrm>
            <a:off x="4724368" y="6062658"/>
            <a:ext cx="4419632" cy="795342"/>
          </a:xfrm>
        </p:spPr>
        <p:txBody>
          <a:bodyPr>
            <a:noAutofit/>
          </a:bodyPr>
          <a:lstStyle/>
          <a:p>
            <a:pPr algn="r"/>
            <a:r>
              <a:rPr lang="ru-RU" sz="3200" b="1" dirty="0" smtClean="0">
                <a:solidFill>
                  <a:srgbClr val="C00000"/>
                </a:solidFill>
                <a:hlinkClick r:id="rId3" action="ppaction://hlinksldjump"/>
              </a:rPr>
              <a:t>КАТЕГОРИИ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1" name="Содержимое 7"/>
          <p:cNvSpPr>
            <a:spLocks noGrp="1"/>
          </p:cNvSpPr>
          <p:nvPr>
            <p:ph sz="half" idx="2"/>
          </p:nvPr>
        </p:nvSpPr>
        <p:spPr>
          <a:xfrm>
            <a:off x="-285784" y="6286520"/>
            <a:ext cx="4419632" cy="795342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ru-RU" sz="3200" b="1" dirty="0" smtClean="0"/>
              <a:t>Блёз Паскаль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/>
              <a:t>Вопрос </a:t>
            </a:r>
            <a:r>
              <a:rPr lang="ru-RU" sz="4800" dirty="0" smtClean="0"/>
              <a:t>№2. </a:t>
            </a:r>
            <a:r>
              <a:rPr lang="ru-RU" b="1" dirty="0" smtClean="0"/>
              <a:t>Тема «Великие ученые и изобретатели»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57620" y="1722437"/>
            <a:ext cx="5143536" cy="4525963"/>
          </a:xfrm>
        </p:spPr>
        <p:txBody>
          <a:bodyPr>
            <a:normAutofit/>
          </a:bodyPr>
          <a:lstStyle/>
          <a:p>
            <a:pPr algn="just"/>
            <a:r>
              <a:rPr lang="ru-RU" sz="3000" b="1" dirty="0" smtClean="0"/>
              <a:t>«Я родился в Петербурге в 1833 году. Получил медико-хирургическое образование, в свободное время  занимался музыкой и написал оперу «Князь Игорь». Кто я?»</a:t>
            </a:r>
            <a:endParaRPr lang="ru-RU" sz="3000" b="1" dirty="0"/>
          </a:p>
        </p:txBody>
      </p:sp>
      <p:pic>
        <p:nvPicPr>
          <p:cNvPr id="2050" name="Picture 2" descr="C:\Users\Dima\Desktop\мама\бороди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5064"/>
            <a:ext cx="3857620" cy="5072936"/>
          </a:xfrm>
          <a:prstGeom prst="rect">
            <a:avLst/>
          </a:prstGeom>
          <a:noFill/>
        </p:spPr>
      </p:pic>
      <p:sp>
        <p:nvSpPr>
          <p:cNvPr id="6" name="Содержимое 7"/>
          <p:cNvSpPr txBox="1">
            <a:spLocks/>
          </p:cNvSpPr>
          <p:nvPr/>
        </p:nvSpPr>
        <p:spPr>
          <a:xfrm>
            <a:off x="4724368" y="6062658"/>
            <a:ext cx="4419632" cy="79534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448056" marR="0" lvl="0" indent="-384048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 action="ppaction://hlinksldjump"/>
              </a:rPr>
              <a:t>КАТЕГОРИИ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/>
              <a:t>Вопрос </a:t>
            </a:r>
            <a:r>
              <a:rPr lang="ru-RU" sz="4800" dirty="0" smtClean="0"/>
              <a:t>№3. </a:t>
            </a:r>
            <a:r>
              <a:rPr lang="ru-RU" b="1" dirty="0" smtClean="0"/>
              <a:t>Тема «Великие ученые и изобретатели»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29058" y="1714489"/>
            <a:ext cx="5214942" cy="4286280"/>
          </a:xfrm>
        </p:spPr>
        <p:txBody>
          <a:bodyPr>
            <a:noAutofit/>
          </a:bodyPr>
          <a:lstStyle/>
          <a:p>
            <a:pPr algn="just"/>
            <a:r>
              <a:rPr lang="ru-RU" sz="3000" b="1" dirty="0" smtClean="0"/>
              <a:t>«Я шведский инженер-химик. С 1853 года работал в России в фирме, поставляющей вооружения в армию. Разработал состав бездымного пороха, изобрел динамит. </a:t>
            </a:r>
          </a:p>
          <a:p>
            <a:pPr algn="just">
              <a:buNone/>
            </a:pPr>
            <a:r>
              <a:rPr lang="ru-RU" sz="3000" b="1" dirty="0" smtClean="0"/>
              <a:t>    Кто я?»</a:t>
            </a:r>
            <a:endParaRPr lang="ru-RU" sz="3000" b="1" dirty="0"/>
          </a:p>
        </p:txBody>
      </p:sp>
      <p:pic>
        <p:nvPicPr>
          <p:cNvPr id="3074" name="Picture 2" descr="C:\Users\Dima\Desktop\мама\нобел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61451"/>
            <a:ext cx="3929058" cy="5096549"/>
          </a:xfrm>
          <a:prstGeom prst="rect">
            <a:avLst/>
          </a:prstGeom>
          <a:noFill/>
        </p:spPr>
      </p:pic>
      <p:sp>
        <p:nvSpPr>
          <p:cNvPr id="6" name="Содержимое 7"/>
          <p:cNvSpPr txBox="1">
            <a:spLocks/>
          </p:cNvSpPr>
          <p:nvPr/>
        </p:nvSpPr>
        <p:spPr>
          <a:xfrm>
            <a:off x="4724368" y="6062658"/>
            <a:ext cx="4419632" cy="79534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448056" marR="0" lvl="0" indent="-384048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 action="ppaction://hlinksldjump"/>
              </a:rPr>
              <a:t>КАТЕГОРИИ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147</TotalTime>
  <Words>667</Words>
  <Application>Microsoft Office PowerPoint</Application>
  <PresentationFormat>Экран (4:3)</PresentationFormat>
  <Paragraphs>88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Яркая</vt:lpstr>
      <vt:lpstr>«Когда ученые не занимаются наукой»</vt:lpstr>
      <vt:lpstr>КАТЕГОРИИ ВОПРОСОВ</vt:lpstr>
      <vt:lpstr>Тема «Великие ученые и изобретатели»</vt:lpstr>
      <vt:lpstr>Тема «Великие ученые и их современники»</vt:lpstr>
      <vt:lpstr>Тема «Увлечения великих»</vt:lpstr>
      <vt:lpstr>Черный  ящик</vt:lpstr>
      <vt:lpstr>Вопрос №1. Тема «Великие ученые и изобретатели»</vt:lpstr>
      <vt:lpstr>Вопрос №2. Тема «Великие ученые и изобретатели»</vt:lpstr>
      <vt:lpstr>Вопрос №3. Тема «Великие ученые и изобретатели»</vt:lpstr>
      <vt:lpstr>Вопрос №1. Тема «Великие ученые и их современники»</vt:lpstr>
      <vt:lpstr>Вопрос №2. Тема «Великие ученые и их современники»</vt:lpstr>
      <vt:lpstr>Вопрос №3. Тема «Великие ученые и их современники»</vt:lpstr>
      <vt:lpstr>Вопрос №1. Тема «Увлечения великих»</vt:lpstr>
      <vt:lpstr>Вопрос №2. Тема «Увлечения великих»</vt:lpstr>
      <vt:lpstr>Вопрос №3. Тема «Увлечения великих»</vt:lpstr>
      <vt:lpstr>Вопрос №1. Черный ящик. </vt:lpstr>
      <vt:lpstr>Вопрос №2. Черный ящик. </vt:lpstr>
      <vt:lpstr>Вопрос №3. Черный ящик. 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«Когда ученые не занимаются наукой»</dc:title>
  <dc:creator>Dima</dc:creator>
  <cp:lastModifiedBy>Dima</cp:lastModifiedBy>
  <cp:revision>16</cp:revision>
  <dcterms:created xsi:type="dcterms:W3CDTF">2013-12-11T18:34:40Z</dcterms:created>
  <dcterms:modified xsi:type="dcterms:W3CDTF">2013-12-11T21:02:36Z</dcterms:modified>
</cp:coreProperties>
</file>