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D8583-522B-44B9-A211-FE948B21E51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951D1-13F9-467E-8BE2-B9B2D7CBF7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45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656184"/>
          </a:xfrm>
        </p:spPr>
        <p:txBody>
          <a:bodyPr/>
          <a:lstStyle/>
          <a:p>
            <a:r>
              <a:rPr lang="ru-RU" sz="6600" b="1" dirty="0" smtClean="0"/>
              <a:t>Обстоятельство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5 класс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5133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412776"/>
            <a:ext cx="8928992" cy="319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4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В каком предложении есть дополнение?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1)Вдруг на реке воды взволновались.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2) В первую ночь отправился в дозор старший брат.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3) Завыли буйные ветры.</a:t>
            </a:r>
          </a:p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4) Солдат стал хвалить свою шинель.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4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Свинья под дубом вековым наелась желудей досыта, до отвала.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Из данного предложения выпишите определения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3294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В чем особенность определения  как члена предложения?</a:t>
            </a:r>
          </a:p>
          <a:p>
            <a:r>
              <a:rPr lang="ru-RU" sz="4000" b="1" dirty="0" smtClean="0">
                <a:solidFill>
                  <a:schemeClr val="tx1"/>
                </a:solidFill>
              </a:rPr>
              <a:t>Какую роль в речи играют определения?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728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1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Три поросенка боялись волка. Они построили дома. </a:t>
            </a:r>
            <a:r>
              <a:rPr lang="ru-RU" sz="3600" b="1" dirty="0" err="1" smtClean="0">
                <a:solidFill>
                  <a:schemeClr val="tx1"/>
                </a:solidFill>
              </a:rPr>
              <a:t>Ниф-ниф</a:t>
            </a:r>
            <a:r>
              <a:rPr lang="ru-RU" sz="3600" b="1" dirty="0" smtClean="0">
                <a:solidFill>
                  <a:schemeClr val="tx1"/>
                </a:solidFill>
              </a:rPr>
              <a:t> сделал домик из хвороста. </a:t>
            </a:r>
            <a:r>
              <a:rPr lang="ru-RU" sz="3600" b="1" dirty="0" err="1" smtClean="0">
                <a:solidFill>
                  <a:schemeClr val="tx1"/>
                </a:solidFill>
              </a:rPr>
              <a:t>Нуф-нуф</a:t>
            </a:r>
            <a:r>
              <a:rPr lang="ru-RU" sz="3600" b="1" dirty="0" smtClean="0">
                <a:solidFill>
                  <a:schemeClr val="tx1"/>
                </a:solidFill>
              </a:rPr>
              <a:t> соорудил жилище из брёвен. </a:t>
            </a:r>
            <a:r>
              <a:rPr lang="ru-RU" sz="3600" b="1" dirty="0" err="1" smtClean="0">
                <a:solidFill>
                  <a:schemeClr val="tx1"/>
                </a:solidFill>
              </a:rPr>
              <a:t>Наф-наф</a:t>
            </a:r>
            <a:r>
              <a:rPr lang="ru-RU" sz="3600" b="1" dirty="0" smtClean="0">
                <a:solidFill>
                  <a:schemeClr val="tx1"/>
                </a:solidFill>
              </a:rPr>
              <a:t> возвёл каменный дом.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435280" cy="16505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53244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726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>
                <a:solidFill>
                  <a:schemeClr val="tx1"/>
                </a:solidFill>
              </a:rPr>
              <a:t>Вы уже знаете два второстепенных члена: дополнение и определение. Третий второстепенный член – обстоятельство.</a:t>
            </a:r>
          </a:p>
          <a:p>
            <a:pPr algn="just"/>
            <a:r>
              <a:rPr lang="ru-RU" sz="2800" b="1" dirty="0">
                <a:solidFill>
                  <a:schemeClr val="tx1"/>
                </a:solidFill>
              </a:rPr>
              <a:t>Как вы думаете, что обозначает этот член?</a:t>
            </a:r>
          </a:p>
          <a:p>
            <a:pPr algn="just"/>
            <a:endParaRPr lang="ru-RU" dirty="0"/>
          </a:p>
          <a:p>
            <a:pPr algn="just"/>
            <a:r>
              <a:rPr lang="ru-RU" sz="3200" b="1" dirty="0">
                <a:solidFill>
                  <a:schemeClr val="tx1"/>
                </a:solidFill>
              </a:rPr>
              <a:t>Обстоятельство говорит о месте, времени, способе действия, т.е. о том, </a:t>
            </a:r>
            <a:r>
              <a:rPr lang="ru-RU" sz="3200" b="1" dirty="0">
                <a:solidFill>
                  <a:srgbClr val="C00000"/>
                </a:solidFill>
              </a:rPr>
              <a:t>когда, где, при каких ОБСТОЯТЕЛЬСТВАХ  совершилось действие.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Самоопределение к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44724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Работа по теме урока</a:t>
            </a:r>
            <a:endParaRPr lang="ru-RU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78497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44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4"/>
            <a:ext cx="8208911" cy="6336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856983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90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568952" cy="561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975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157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Обстоятельство </vt:lpstr>
      <vt:lpstr>Повторение </vt:lpstr>
      <vt:lpstr>Из данного предложения выпишите определения</vt:lpstr>
      <vt:lpstr>  </vt:lpstr>
      <vt:lpstr>Презентация PowerPoint</vt:lpstr>
      <vt:lpstr>Самоопределение к деятельности</vt:lpstr>
      <vt:lpstr>Работа по теме урока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Обстоятельство </dc:title>
  <dc:creator>Ольга</dc:creator>
  <cp:lastModifiedBy>Оля</cp:lastModifiedBy>
  <cp:revision>5</cp:revision>
  <dcterms:created xsi:type="dcterms:W3CDTF">2015-11-09T17:32:57Z</dcterms:created>
  <dcterms:modified xsi:type="dcterms:W3CDTF">2015-11-09T18:20:43Z</dcterms:modified>
</cp:coreProperties>
</file>