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FDAE-1561-4B26-BC47-CCD2C27243AE}" type="datetimeFigureOut">
              <a:rPr lang="ru-RU" smtClean="0"/>
              <a:t>24.07.2014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9EC4-1818-4D3A-917B-7D1E2030C5B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FDAE-1561-4B26-BC47-CCD2C27243AE}" type="datetimeFigureOut">
              <a:rPr lang="ru-RU" smtClean="0"/>
              <a:t>24.07.2014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9EC4-1818-4D3A-917B-7D1E2030C5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FDAE-1561-4B26-BC47-CCD2C27243AE}" type="datetimeFigureOut">
              <a:rPr lang="ru-RU" smtClean="0"/>
              <a:t>24.07.2014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9EC4-1818-4D3A-917B-7D1E2030C5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FDAE-1561-4B26-BC47-CCD2C27243AE}" type="datetimeFigureOut">
              <a:rPr lang="ru-RU" smtClean="0"/>
              <a:t>24.07.2014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9EC4-1818-4D3A-917B-7D1E2030C5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FDAE-1561-4B26-BC47-CCD2C27243AE}" type="datetimeFigureOut">
              <a:rPr lang="ru-RU" smtClean="0"/>
              <a:t>24.07.2014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9EC4-1818-4D3A-917B-7D1E2030C5B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FDAE-1561-4B26-BC47-CCD2C27243AE}" type="datetimeFigureOut">
              <a:rPr lang="ru-RU" smtClean="0"/>
              <a:t>24.07.2014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9EC4-1818-4D3A-917B-7D1E2030C5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FDAE-1561-4B26-BC47-CCD2C27243AE}" type="datetimeFigureOut">
              <a:rPr lang="ru-RU" smtClean="0"/>
              <a:t>24.07.2014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9EC4-1818-4D3A-917B-7D1E2030C5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FDAE-1561-4B26-BC47-CCD2C27243AE}" type="datetimeFigureOut">
              <a:rPr lang="ru-RU" smtClean="0"/>
              <a:t>24.07.2014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9EC4-1818-4D3A-917B-7D1E2030C5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FDAE-1561-4B26-BC47-CCD2C27243AE}" type="datetimeFigureOut">
              <a:rPr lang="ru-RU" smtClean="0"/>
              <a:t>24.07.2014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9EC4-1818-4D3A-917B-7D1E2030C5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FDAE-1561-4B26-BC47-CCD2C27243AE}" type="datetimeFigureOut">
              <a:rPr lang="ru-RU" smtClean="0"/>
              <a:t>24.07.2014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9EC4-1818-4D3A-917B-7D1E2030C5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FDAE-1561-4B26-BC47-CCD2C27243AE}" type="datetimeFigureOut">
              <a:rPr lang="ru-RU" smtClean="0"/>
              <a:t>24.07.2014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E19EC4-1818-4D3A-917B-7D1E2030C5B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32FDAE-1561-4B26-BC47-CCD2C27243AE}" type="datetimeFigureOut">
              <a:rPr lang="ru-RU" smtClean="0"/>
              <a:t>24.07.2014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E19EC4-1818-4D3A-917B-7D1E2030C5B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76672"/>
            <a:ext cx="7851648" cy="4464496"/>
          </a:xfrm>
        </p:spPr>
        <p:txBody>
          <a:bodyPr>
            <a:noAutofit/>
          </a:bodyPr>
          <a:lstStyle/>
          <a:p>
            <a:pPr algn="ctr"/>
            <a:r>
              <a:rPr lang="ru-RU" sz="90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ЗАДАЧИ СО СПИЧКАМИ</a:t>
            </a:r>
            <a:endParaRPr lang="ru-RU" sz="9000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СПАСИБО ЗА  ВНИМАНИЕ</a:t>
            </a:r>
            <a:endParaRPr lang="ru-RU" sz="7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252028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Корова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					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 этой коровы есть голова, тело, рога, ноги и хвост.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Она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смотрит влево. Передвиньте 2 спички так,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корова смотрела вправо.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Корова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924944"/>
            <a:ext cx="4968552" cy="3600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514432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корова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13706" y="1951536"/>
            <a:ext cx="5466606" cy="474211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Весы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			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Передвиньте 5 спичек так, чтобы уравновесить весы.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Весы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348880"/>
            <a:ext cx="5256584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dirty="0"/>
          </a:p>
        </p:txBody>
      </p:sp>
      <p:pic>
        <p:nvPicPr>
          <p:cNvPr id="4" name="Содержимое 3" descr="Весы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916833"/>
            <a:ext cx="5718289" cy="434878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rybka.jpg"/>
          <p:cNvPicPr>
            <a:picLocks noGrp="1"/>
          </p:cNvPicPr>
          <p:nvPr>
            <p:ph idx="1"/>
          </p:nvPr>
        </p:nvPicPr>
        <p:blipFill>
          <a:blip r:embed="rId2" cstate="print"/>
          <a:srcRect b="4869"/>
          <a:stretch>
            <a:fillRect/>
          </a:stretch>
        </p:blipFill>
        <p:spPr>
          <a:xfrm>
            <a:off x="1691680" y="1556792"/>
            <a:ext cx="5760640" cy="530120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16024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Рыбка.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Переставьте три спички так, чтобы рыбка поплыла в другую сторону.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rybka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5270"/>
          <a:stretch>
            <a:fillRect/>
          </a:stretch>
        </p:blipFill>
        <p:spPr>
          <a:xfrm>
            <a:off x="2627785" y="833843"/>
            <a:ext cx="4176464" cy="595039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th.jpg"/>
          <p:cNvPicPr>
            <a:picLocks noGrp="1"/>
          </p:cNvPicPr>
          <p:nvPr>
            <p:ph idx="1"/>
          </p:nvPr>
        </p:nvPicPr>
        <p:blipFill>
          <a:blip r:embed="rId2" cstate="print"/>
          <a:srcRect l="2884" r="3374" b="4687"/>
          <a:stretch>
            <a:fillRect/>
          </a:stretch>
        </p:blipFill>
        <p:spPr>
          <a:xfrm>
            <a:off x="2195736" y="1988840"/>
            <a:ext cx="4896544" cy="446449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78092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Змейка.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16 спичек составлена ломаная линия в виде змейки. Переставьте 5 спичек так, чтобы из змейки получилось два квадрата различной величины.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zmeyka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4483"/>
          <a:stretch>
            <a:fillRect/>
          </a:stretch>
        </p:blipFill>
        <p:spPr>
          <a:xfrm>
            <a:off x="251519" y="2564904"/>
            <a:ext cx="5129287" cy="3919463"/>
          </a:xfrm>
        </p:spPr>
      </p:pic>
      <p:pic>
        <p:nvPicPr>
          <p:cNvPr id="5" name="Рисунок 4" descr="zmeyka_2.jpg"/>
          <p:cNvPicPr>
            <a:picLocks noChangeAspect="1"/>
          </p:cNvPicPr>
          <p:nvPr/>
        </p:nvPicPr>
        <p:blipFill>
          <a:blip r:embed="rId3" cstate="print"/>
          <a:srcRect b="5285"/>
          <a:stretch>
            <a:fillRect/>
          </a:stretch>
        </p:blipFill>
        <p:spPr>
          <a:xfrm>
            <a:off x="4139951" y="764704"/>
            <a:ext cx="5004047" cy="388515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</TotalTime>
  <Words>18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ЗАДАЧИ СО СПИЧКАМИ</vt:lpstr>
      <vt:lpstr>Корова      У этой коровы есть голова, тело, рога, ноги и хвост. Она смотрит влево. Передвиньте 2 спички так, чтобы корова смотрела вправо.</vt:lpstr>
      <vt:lpstr>Ответ:</vt:lpstr>
      <vt:lpstr>Весы        Передвиньте 5 спичек так, чтобы уравновесить весы.</vt:lpstr>
      <vt:lpstr>Ответ:</vt:lpstr>
      <vt:lpstr>Рыбка.  Переставьте три спички так, чтобы рыбка поплыла в другую сторону. </vt:lpstr>
      <vt:lpstr>Ответ:</vt:lpstr>
      <vt:lpstr>   Змейка. Из 16 спичек составлена ломаная линия в виде змейки. Переставьте 5 спичек так, чтобы из змейки получилось два квадрата различной величины. </vt:lpstr>
      <vt:lpstr>Ответ: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СО СПИЧКАМИ</dc:title>
  <dc:creator>Ирина</dc:creator>
  <cp:lastModifiedBy>Ирина</cp:lastModifiedBy>
  <cp:revision>3</cp:revision>
  <dcterms:created xsi:type="dcterms:W3CDTF">2014-07-24T14:42:25Z</dcterms:created>
  <dcterms:modified xsi:type="dcterms:W3CDTF">2014-07-24T15:04:17Z</dcterms:modified>
</cp:coreProperties>
</file>