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55F75C5-6C2A-4E03-9B5B-1038A9288DC9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281654-5C2F-4777-A2A8-C9C30293B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75C5-6C2A-4E03-9B5B-1038A9288DC9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1654-5C2F-4777-A2A8-C9C30293B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75C5-6C2A-4E03-9B5B-1038A9288DC9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1654-5C2F-4777-A2A8-C9C30293B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55F75C5-6C2A-4E03-9B5B-1038A9288DC9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281654-5C2F-4777-A2A8-C9C30293B6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55F75C5-6C2A-4E03-9B5B-1038A9288DC9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281654-5C2F-4777-A2A8-C9C30293B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75C5-6C2A-4E03-9B5B-1038A9288DC9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1654-5C2F-4777-A2A8-C9C30293B6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75C5-6C2A-4E03-9B5B-1038A9288DC9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1654-5C2F-4777-A2A8-C9C30293B6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55F75C5-6C2A-4E03-9B5B-1038A9288DC9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281654-5C2F-4777-A2A8-C9C30293B6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75C5-6C2A-4E03-9B5B-1038A9288DC9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1654-5C2F-4777-A2A8-C9C30293B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55F75C5-6C2A-4E03-9B5B-1038A9288DC9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281654-5C2F-4777-A2A8-C9C30293B6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55F75C5-6C2A-4E03-9B5B-1038A9288DC9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281654-5C2F-4777-A2A8-C9C30293B6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55F75C5-6C2A-4E03-9B5B-1038A9288DC9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281654-5C2F-4777-A2A8-C9C30293B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3.jpeg"/><Relationship Id="rId2" Type="http://schemas.openxmlformats.org/officeDocument/2006/relationships/hyperlink" Target="http://goldvesti.ru/wp-content/uploads/2012/10/foto13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oldvesti.ru/wp-content/uploads/2012/10/foto16.jpg" TargetMode="External"/><Relationship Id="rId5" Type="http://schemas.openxmlformats.org/officeDocument/2006/relationships/image" Target="../media/image12.jpeg"/><Relationship Id="rId4" Type="http://schemas.openxmlformats.org/officeDocument/2006/relationships/hyperlink" Target="http://goldvesti.ru/wp-content/uploads/2012/10/foto15.jp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goldvesti.ru/wp-content/uploads/2012/10/foto18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goldvesti.ru/wp-content/uploads/2012/10/foto4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goldvesti.ru/wp-content/uploads/2012/10/foto5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goldvesti.ru/wp-content/uploads/2012/10/foto7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720" y="692696"/>
            <a:ext cx="6768752" cy="3384376"/>
          </a:xfrm>
        </p:spPr>
        <p:txBody>
          <a:bodyPr>
            <a:noAutofit/>
          </a:bodyPr>
          <a:lstStyle/>
          <a:p>
            <a:pPr algn="ctr"/>
            <a:r>
              <a:rPr lang="ru-RU" sz="8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Новогоднее оригами</a:t>
            </a:r>
            <a:endParaRPr lang="ru-RU" sz="85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Подготовила учитель математики </a:t>
            </a:r>
          </a:p>
          <a:p>
            <a:pPr algn="ctr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МБУ СОШ №74</a:t>
            </a:r>
          </a:p>
          <a:p>
            <a:pPr algn="ctr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Афанасова Ирина Павловна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49817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Теперь обе детали нужно соединить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Новогодние игрушки из бумаги своими руками ">
            <a:hlinkClick r:id="rId2" tgtFrame="&quot;_blank&quot;"/>
          </p:cNvPr>
          <p:cNvPicPr>
            <a:picLocks noGrp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484784"/>
            <a:ext cx="285750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Новогодние игрушки из бумаги своими руками ">
            <a:hlinkClick r:id="rId4" tgtFrame="&quot;_blank&quot;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1484784"/>
            <a:ext cx="3384376" cy="2462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Новогодние игрушки из бумаги своими руками ">
            <a:hlinkClick r:id="rId6" tgtFrame="&quot;_blank&quot;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55776" y="4365104"/>
            <a:ext cx="3434834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93022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Вот всё и готово. Для прочности, можно в нескольких местах проклеить детали.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Оригами на новый год">
            <a:hlinkClick r:id="rId2" tgtFrame="&quot;_blank&quot;"/>
          </p:cNvPr>
          <p:cNvPicPr>
            <a:picLocks noGrp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204864"/>
            <a:ext cx="352839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Новогодние игрушки из бумаги своими руками "/>
          <p:cNvPicPr/>
          <p:nvPr/>
        </p:nvPicPr>
        <p:blipFill>
          <a:blip r:embed="rId4" cstate="print"/>
          <a:srcRect t="28636"/>
          <a:stretch>
            <a:fillRect/>
          </a:stretch>
        </p:blipFill>
        <p:spPr bwMode="auto">
          <a:xfrm>
            <a:off x="4499992" y="2996952"/>
            <a:ext cx="3672408" cy="2479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 новым годом!</a:t>
            </a:r>
            <a:endParaRPr lang="ru-RU" sz="1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Лист складываем по диагоналям, а затем по серединам сторон.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новогодние игрушки из бумаги своими руками  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00808"/>
            <a:ext cx="7056784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Простые новогодние игрушки из бумаги своими руками 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7416824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вгибаем внутрь сгибы.</a:t>
            </a:r>
            <a:endParaRPr lang="ru-RU" sz="4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Новогодние игрушки из бумаги своими руками 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00808"/>
            <a:ext cx="7056784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Двойной квадрат из бумаги">
            <a:hlinkClick r:id="rId2" tgtFrame="&quot;_blank&quot;"/>
          </p:cNvPr>
          <p:cNvPicPr>
            <a:picLocks noGrp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620688"/>
            <a:ext cx="7488832" cy="5760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85821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Теперь с верхнего глухого угла складываем уголки к центру. С каждой стороны по два уголка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Новогодние игрушки из бумаги своими руками ">
            <a:hlinkClick r:id="rId2" tgtFrame="&quot;_blank&quot;"/>
          </p:cNvPr>
          <p:cNvPicPr>
            <a:picLocks noGrp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780928"/>
            <a:ext cx="6120680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42617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Каждый уголок нужно расплющить по намеченным линиям и вогнуть вовнутрь.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Новогодние игрушки из бумаги своими руками ">
            <a:hlinkClick r:id="rId2" tgtFrame="&quot;_blank&quot;"/>
          </p:cNvPr>
          <p:cNvPicPr>
            <a:picLocks noGrp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44824"/>
            <a:ext cx="4032448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Игрушки на елку из бумаги - мастер-класс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3429000"/>
            <a:ext cx="4104456" cy="3152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07424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Таким образом, одна половинка новогодней игрушки у нас готова.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Оригами на новый год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060848"/>
            <a:ext cx="6408712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8621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Точно также делаем со вторым квадратом.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Оригами на новый год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44824"/>
            <a:ext cx="6840760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178</TotalTime>
  <Words>97</Words>
  <Application>Microsoft Office PowerPoint</Application>
  <PresentationFormat>Экран (4:3)</PresentationFormat>
  <Paragraphs>13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Новогоднее оригами</vt:lpstr>
      <vt:lpstr>Лист складываем по диагоналям, а затем по серединам сторон.</vt:lpstr>
      <vt:lpstr>Слайд 3</vt:lpstr>
      <vt:lpstr>вгибаем внутрь сгибы.</vt:lpstr>
      <vt:lpstr>Слайд 5</vt:lpstr>
      <vt:lpstr>Теперь с верхнего глухого угла складываем уголки к центру. С каждой стороны по два уголка</vt:lpstr>
      <vt:lpstr>Каждый уголок нужно расплющить по намеченным линиям и вогнуть вовнутрь.</vt:lpstr>
      <vt:lpstr>Таким образом, одна половинка новогодней игрушки у нас готова. </vt:lpstr>
      <vt:lpstr>Точно также делаем со вторым квадратом. </vt:lpstr>
      <vt:lpstr>Теперь обе детали нужно соединить. </vt:lpstr>
      <vt:lpstr>Вот всё и готово. Для прочности, можно в нескольких местах проклеить детали. 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Новогоднее оригами</dc:title>
  <dc:creator>Ирина</dc:creator>
  <cp:lastModifiedBy>Ирина</cp:lastModifiedBy>
  <cp:revision>18</cp:revision>
  <dcterms:created xsi:type="dcterms:W3CDTF">2014-07-13T11:07:01Z</dcterms:created>
  <dcterms:modified xsi:type="dcterms:W3CDTF">2015-11-12T18:43:12Z</dcterms:modified>
</cp:coreProperties>
</file>