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5F75C5-6C2A-4E03-9B5B-1038A9288DC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281654-5C2F-4777-A2A8-C9C30293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goldvesti.ru/wp-content/uploads/2012/10/foto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ldvesti.ru/wp-content/uploads/2012/10/foto16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goldvesti.ru/wp-content/uploads/2012/10/foto15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goldvesti.ru/wp-content/uploads/2012/10/foto1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oldvesti.ru/wp-content/uploads/2012/10/foto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oldvesti.ru/wp-content/uploads/2012/10/foto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goldvesti.ru/wp-content/uploads/2012/10/foto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768752" cy="3384376"/>
          </a:xfrm>
        </p:spPr>
        <p:txBody>
          <a:bodyPr>
            <a:noAutofit/>
          </a:bodyPr>
          <a:lstStyle/>
          <a:p>
            <a:pPr algn="ctr"/>
            <a:r>
              <a:rPr lang="ru-RU" sz="8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Новогоднее оригами</a:t>
            </a:r>
            <a:endParaRPr lang="ru-RU" sz="85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Подготовила учитель математики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МБУ СОШ №74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Афанасова Ирина Павловна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обе детали нужно соединить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Новогодние игрушки из бумаги своими руками 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2857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овогодние игрушки из бумаги своими руками 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484784"/>
            <a:ext cx="3384376" cy="246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овогодние игрушки из бумаги своими руками 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365104"/>
            <a:ext cx="343483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всё и готово. Для прочности, можно в нескольких местах проклеить детали.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Оригами на новый год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352839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овогодние игрушки из бумаги своими руками "/>
          <p:cNvPicPr/>
          <p:nvPr/>
        </p:nvPicPr>
        <p:blipFill>
          <a:blip r:embed="rId4" cstate="print"/>
          <a:srcRect t="28636"/>
          <a:stretch>
            <a:fillRect/>
          </a:stretch>
        </p:blipFill>
        <p:spPr bwMode="auto">
          <a:xfrm>
            <a:off x="4499992" y="2996952"/>
            <a:ext cx="3672408" cy="247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новым годом!</a:t>
            </a:r>
            <a:endParaRPr lang="ru-RU" sz="1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Лист складываем по диагоналям, а затем по серединам сторон.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огодние игрушки из бумаги своими руками  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05678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остые новогодние игрушки из бумаги своими руками 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41682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вгибаем внутрь сгибы.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огодние игрушки из бумаги своими руками 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0567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войной квадрат из бумаги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748883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с верхнего глухого угла складываем уголки к центру. С каждой стороны по два уголка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огодние игрушки из бумаги своими руками 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0928"/>
            <a:ext cx="61206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Каждый уголок нужно расплющить по намеченным линиям и вогнуть вовнутрь.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огодние игрушки из бумаги своими руками 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403244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Игрушки на елку из бумаги - мастер-класс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429000"/>
            <a:ext cx="4104456" cy="315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Таким образом, одна половинка новогодней игрушки у нас готова.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ригами на новый год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640871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Точно также делаем со вторым квадратом.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ригами на новый год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68407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97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Новогоднее оригами</vt:lpstr>
      <vt:lpstr>Лист складываем по диагоналям, а затем по серединам сторон.</vt:lpstr>
      <vt:lpstr>Слайд 3</vt:lpstr>
      <vt:lpstr>вгибаем внутрь сгибы.</vt:lpstr>
      <vt:lpstr>Слайд 5</vt:lpstr>
      <vt:lpstr>Теперь с верхнего глухого угла складываем уголки к центру. С каждой стороны по два уголка</vt:lpstr>
      <vt:lpstr>Каждый уголок нужно расплющить по намеченным линиям и вогнуть вовнутрь.</vt:lpstr>
      <vt:lpstr>Таким образом, одна половинка новогодней игрушки у нас готова. </vt:lpstr>
      <vt:lpstr>Точно также делаем со вторым квадратом. </vt:lpstr>
      <vt:lpstr>Теперь обе детали нужно соединить. </vt:lpstr>
      <vt:lpstr>Вот всё и готово. Для прочности, можно в нескольких местах проклеить детали.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Новогоднее оригами</dc:title>
  <dc:creator>Ирина</dc:creator>
  <cp:lastModifiedBy>Ирина</cp:lastModifiedBy>
  <cp:revision>18</cp:revision>
  <dcterms:created xsi:type="dcterms:W3CDTF">2014-07-13T11:07:01Z</dcterms:created>
  <dcterms:modified xsi:type="dcterms:W3CDTF">2015-11-12T18:43:12Z</dcterms:modified>
</cp:coreProperties>
</file>