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62" r:id="rId4"/>
    <p:sldId id="264" r:id="rId5"/>
    <p:sldId id="265" r:id="rId6"/>
    <p:sldId id="299" r:id="rId7"/>
    <p:sldId id="270" r:id="rId8"/>
    <p:sldId id="269" r:id="rId9"/>
    <p:sldId id="272" r:id="rId10"/>
    <p:sldId id="273" r:id="rId11"/>
    <p:sldId id="290" r:id="rId12"/>
    <p:sldId id="268" r:id="rId13"/>
    <p:sldId id="274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3F0"/>
    <a:srgbClr val="D0B290"/>
    <a:srgbClr val="71544F"/>
    <a:srgbClr val="76694A"/>
    <a:srgbClr val="6B3305"/>
    <a:srgbClr val="C29F70"/>
    <a:srgbClr val="B2625A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E394-F4C7-4BFB-903A-12D3591D8311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8231-E795-4AFD-955C-5BAB541C2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4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A262-D15D-4914-9FE4-E99ED91CB789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6BAA-A6A1-4887-9D84-2B3E8C9DA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1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E125-0776-49E4-9E10-37029066E404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64E2-4499-48B7-940B-534A3B4C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3B62-3CB9-446E-A033-1423AD3732F5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3D50-1C14-4C18-9247-CF97BB7A6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2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430B-58F5-4D31-A3B2-ADAD1B32DAEE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630C-F6DA-499B-993F-EF0E93D9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9FE9-C609-496C-B6AE-2C6346F91461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D54C-B85E-421E-84F9-DAC83BC18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B1A8-065D-4DF9-9D5D-28F10936EE08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18F5-6519-4BB9-8FDD-24594B89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4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2905-8950-4C14-B8AB-C33D6ABFD1DA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765E-CF43-458F-95D0-B83AA63FC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4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292F-52D3-4A97-8C65-9301826F36B1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C95B-285B-4530-BD87-F474744CF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FBF6-C3B7-423E-8C45-8F14C2A2D027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EEFB-0C7C-4A4C-9A91-F75221A11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44E1-9596-45D7-A106-5B260095BEB4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35B3-C504-4B4C-BAC1-B0F35F744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B3149-AE71-4B7F-88D4-75A262CF36B9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35DF3-DFE9-476F-BF7F-155DB36E2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dark\Мои документы\Я-работа\Открытые уроки\Урок к семинару\материал к ур\дуб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9429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214938" y="3929063"/>
            <a:ext cx="571500" cy="5715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4875" y="4071938"/>
            <a:ext cx="500063" cy="5000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214813" y="4071938"/>
            <a:ext cx="571500" cy="5715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8" y="4143375"/>
            <a:ext cx="428625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7" name="Ромб 6"/>
          <p:cNvSpPr/>
          <p:nvPr/>
        </p:nvSpPr>
        <p:spPr>
          <a:xfrm>
            <a:off x="3214688" y="4286250"/>
            <a:ext cx="571500" cy="785813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8" name="Овал 7"/>
          <p:cNvSpPr/>
          <p:nvPr/>
        </p:nvSpPr>
        <p:spPr>
          <a:xfrm>
            <a:off x="2857488" y="4000504"/>
            <a:ext cx="428628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С</a:t>
            </a:r>
          </a:p>
        </p:txBody>
      </p:sp>
      <p:pic>
        <p:nvPicPr>
          <p:cNvPr id="2059" name="Picture 3" descr="C:\Documents and Settings\ddark\Рабочий стол\интернет\интернет 14\cat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рапеция 10"/>
          <p:cNvSpPr/>
          <p:nvPr/>
        </p:nvSpPr>
        <p:spPr>
          <a:xfrm>
            <a:off x="5786438" y="3786188"/>
            <a:ext cx="500062" cy="428625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57813" y="5000625"/>
            <a:ext cx="500062" cy="7143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3" y="5286375"/>
            <a:ext cx="571500" cy="5000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Ромб 13"/>
          <p:cNvSpPr/>
          <p:nvPr/>
        </p:nvSpPr>
        <p:spPr>
          <a:xfrm>
            <a:off x="4214813" y="5214938"/>
            <a:ext cx="642937" cy="785812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71875" y="5286375"/>
            <a:ext cx="642938" cy="6429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71813" y="5429250"/>
            <a:ext cx="642937" cy="57150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dark\Мои документы\Я-работа\Открытые уроки\Урок к семинару\20090326\царевна тужит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642144" y="2499519"/>
            <a:ext cx="14287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072357" y="2499519"/>
            <a:ext cx="1428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500982" y="2499519"/>
            <a:ext cx="14287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3976220">
            <a:off x="667544" y="5965031"/>
            <a:ext cx="517525" cy="500063"/>
          </a:xfrm>
          <a:prstGeom prst="rightArrow">
            <a:avLst/>
          </a:prstGeom>
          <a:solidFill>
            <a:srgbClr val="C29F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1" name="Picture 2" descr="F:\Волки\1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7500"/>
            <a:ext cx="35845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1623" y="6172396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Иван Царевич и серый волк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Ромб 99"/>
          <p:cNvSpPr/>
          <p:nvPr/>
        </p:nvSpPr>
        <p:spPr>
          <a:xfrm>
            <a:off x="1500188" y="142875"/>
            <a:ext cx="1071562" cy="928688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3214688" y="357188"/>
            <a:ext cx="714375" cy="714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3143250" y="2357438"/>
            <a:ext cx="785813" cy="7858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500188" y="2357438"/>
            <a:ext cx="857250" cy="857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1928813" y="1071563"/>
            <a:ext cx="214312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429000" y="1071563"/>
            <a:ext cx="214313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786313" y="1071563"/>
            <a:ext cx="214312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4786313" y="3143250"/>
            <a:ext cx="214312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429000" y="3143250"/>
            <a:ext cx="214313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785938" y="3214688"/>
            <a:ext cx="214312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928813" y="5286375"/>
            <a:ext cx="214312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3429000" y="5286375"/>
            <a:ext cx="214313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Ромб 115"/>
          <p:cNvSpPr/>
          <p:nvPr/>
        </p:nvSpPr>
        <p:spPr>
          <a:xfrm>
            <a:off x="4357688" y="2143125"/>
            <a:ext cx="1071562" cy="1000125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Ромб 116"/>
          <p:cNvSpPr/>
          <p:nvPr/>
        </p:nvSpPr>
        <p:spPr>
          <a:xfrm>
            <a:off x="3000375" y="4214813"/>
            <a:ext cx="1071563" cy="1071562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500563" y="285750"/>
            <a:ext cx="785812" cy="7858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1643063" y="4500563"/>
            <a:ext cx="785812" cy="7858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143125" y="2000250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3643313" y="2000250"/>
            <a:ext cx="500062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143125" y="1857375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000625" y="2000250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000625" y="1857375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000625" y="1714500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2000250" y="4143375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2000250" y="4000500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2000250" y="3857625"/>
            <a:ext cx="500063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5000625" y="4071938"/>
            <a:ext cx="500063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143125" y="6215063"/>
            <a:ext cx="500063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3643313" y="6072188"/>
            <a:ext cx="500062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3643313" y="6215063"/>
            <a:ext cx="500062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3643313" y="3929063"/>
            <a:ext cx="500062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3643313" y="4071938"/>
            <a:ext cx="500062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3643313" y="5929313"/>
            <a:ext cx="500062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1785938" y="4643438"/>
            <a:ext cx="500062" cy="5000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4572000" y="2357438"/>
            <a:ext cx="642938" cy="571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3286125" y="428625"/>
            <a:ext cx="571500" cy="5715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25" name="Прямоугольник 14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3644900"/>
            <a:ext cx="31273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5786438" y="4572000"/>
            <a:ext cx="785812" cy="714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072188" y="5286375"/>
            <a:ext cx="214312" cy="10001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286500" y="6215063"/>
            <a:ext cx="500063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86500" y="6072188"/>
            <a:ext cx="500063" cy="71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785938" y="357188"/>
            <a:ext cx="500062" cy="500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86125" y="2500313"/>
            <a:ext cx="500063" cy="500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929313" y="4714875"/>
            <a:ext cx="500062" cy="428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Ромб 51"/>
          <p:cNvSpPr/>
          <p:nvPr/>
        </p:nvSpPr>
        <p:spPr>
          <a:xfrm>
            <a:off x="4572000" y="357188"/>
            <a:ext cx="642938" cy="64293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Ромб 52"/>
          <p:cNvSpPr/>
          <p:nvPr/>
        </p:nvSpPr>
        <p:spPr>
          <a:xfrm>
            <a:off x="3214688" y="4429125"/>
            <a:ext cx="642937" cy="642938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Ромб 54"/>
          <p:cNvSpPr/>
          <p:nvPr/>
        </p:nvSpPr>
        <p:spPr>
          <a:xfrm>
            <a:off x="1571625" y="2428875"/>
            <a:ext cx="714375" cy="714375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36" name="Picture 49" descr="http://www.maam.ru/upload/blogs/7340c0a2bacfeb96cc2b48246913ed7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42875"/>
            <a:ext cx="682783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ddark\Мои документы\Я-работа\Открытые уроки\Урок к семинару\материал к ур\Баба Яг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60932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Баба-Яга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ddark\Мои документы\My Pictures\Scan Pictures\20090329\Image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00063"/>
            <a:ext cx="4433887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96010" y="59633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Кащей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43138"/>
            <a:ext cx="876458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c.pics.livejournal.com/za_bava/11587322/6465/6465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9713"/>
            <a:ext cx="3960813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339975" y="6237288"/>
            <a:ext cx="388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/>
              <a:t>Александр Сергеевич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650" y="54229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Ребята, читайте книги!</a:t>
            </a:r>
            <a:endParaRPr lang="ru-RU" dirty="0"/>
          </a:p>
        </p:txBody>
      </p:sp>
      <p:pic>
        <p:nvPicPr>
          <p:cNvPr id="17411" name="Picture 2" descr="http://m.academ.info/upload/ao_images/2013/09/25638/src_65ae4c3fac1e5e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716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5" y="1285875"/>
            <a:ext cx="1214438" cy="24288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3" name="Овал 2"/>
          <p:cNvSpPr/>
          <p:nvPr/>
        </p:nvSpPr>
        <p:spPr>
          <a:xfrm>
            <a:off x="6215063" y="571500"/>
            <a:ext cx="1928812" cy="17859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Ы</a:t>
            </a:r>
          </a:p>
        </p:txBody>
      </p:sp>
      <p:sp>
        <p:nvSpPr>
          <p:cNvPr id="4" name="Овал 3"/>
          <p:cNvSpPr/>
          <p:nvPr/>
        </p:nvSpPr>
        <p:spPr>
          <a:xfrm>
            <a:off x="214313" y="3500438"/>
            <a:ext cx="1214437" cy="20716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5125" y="2786063"/>
            <a:ext cx="1785938" cy="16430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43063" y="714375"/>
            <a:ext cx="2000250" cy="2000250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7" name="Ромб 6"/>
          <p:cNvSpPr/>
          <p:nvPr/>
        </p:nvSpPr>
        <p:spPr>
          <a:xfrm>
            <a:off x="2143125" y="3000375"/>
            <a:ext cx="1785938" cy="257175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Б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4286250" y="4572000"/>
            <a:ext cx="1785938" cy="1571625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0" b="1" dirty="0">
                <a:solidFill>
                  <a:schemeClr val="tx1"/>
                </a:solidFill>
                <a:latin typeface="Arial Black" pitchFamily="34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dark\Мои документы\Я-работа\Открытые уроки\Урок к семинару\материал к ур\дуб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0"/>
            <a:ext cx="9259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143500" y="3929063"/>
            <a:ext cx="571500" cy="5715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4875" y="4071938"/>
            <a:ext cx="428625" cy="4286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214813" y="4071938"/>
            <a:ext cx="642937" cy="785812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86188" y="4143375"/>
            <a:ext cx="428625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7" name="Ромб 6"/>
          <p:cNvSpPr/>
          <p:nvPr/>
        </p:nvSpPr>
        <p:spPr>
          <a:xfrm>
            <a:off x="3214688" y="4286250"/>
            <a:ext cx="571500" cy="785813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8" name="Овал 7"/>
          <p:cNvSpPr/>
          <p:nvPr/>
        </p:nvSpPr>
        <p:spPr>
          <a:xfrm>
            <a:off x="2857488" y="4000504"/>
            <a:ext cx="428628" cy="78581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С</a:t>
            </a:r>
          </a:p>
        </p:txBody>
      </p:sp>
      <p:pic>
        <p:nvPicPr>
          <p:cNvPr id="4107" name="Picture 3" descr="C:\Documents and Settings\ddark\Рабочий стол\интернет\интернет 14\cat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рапеция 10"/>
          <p:cNvSpPr/>
          <p:nvPr/>
        </p:nvSpPr>
        <p:spPr>
          <a:xfrm>
            <a:off x="5786438" y="3786188"/>
            <a:ext cx="500062" cy="428625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43500" y="5000625"/>
            <a:ext cx="500063" cy="7143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286375"/>
            <a:ext cx="500062" cy="500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Ромб 13"/>
          <p:cNvSpPr/>
          <p:nvPr/>
        </p:nvSpPr>
        <p:spPr>
          <a:xfrm>
            <a:off x="4000500" y="5072063"/>
            <a:ext cx="714375" cy="928687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00438" y="5286375"/>
            <a:ext cx="571500" cy="6429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00375" y="5357813"/>
            <a:ext cx="642938" cy="642937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3071813" y="5429250"/>
            <a:ext cx="403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>
                <a:latin typeface="Calibri" pitchFamily="34" charset="0"/>
              </a:rPr>
              <a:t>Р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00438" y="5143500"/>
            <a:ext cx="571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>
                <a:latin typeface="Calibri" pitchFamily="34" charset="0"/>
              </a:rPr>
              <a:t>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43375" y="5214938"/>
            <a:ext cx="571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>
                <a:latin typeface="Calibri" pitchFamily="34" charset="0"/>
              </a:rPr>
              <a:t>Б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0" y="5143500"/>
            <a:ext cx="642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>
                <a:latin typeface="Calibri" pitchFamily="34" charset="0"/>
              </a:rPr>
              <a:t> К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72063" y="5000625"/>
            <a:ext cx="71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>
                <a:latin typeface="Calibri" pitchFamily="34" charset="0"/>
              </a:rPr>
              <a:t>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3313" y="618864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Сказка о рыбаке и рыбке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build="allAtOnce" animBg="1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dark\Рабочий стол\интернет\интернет 14\kartina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7997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71478"/>
                <a:gridCol w="442922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6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Овал 73"/>
          <p:cNvSpPr/>
          <p:nvPr/>
        </p:nvSpPr>
        <p:spPr>
          <a:xfrm>
            <a:off x="1928813" y="2500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786063" y="250031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Сердце 75"/>
          <p:cNvSpPr/>
          <p:nvPr/>
        </p:nvSpPr>
        <p:spPr>
          <a:xfrm>
            <a:off x="2357438" y="2928938"/>
            <a:ext cx="357187" cy="285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Арка 76"/>
          <p:cNvSpPr/>
          <p:nvPr/>
        </p:nvSpPr>
        <p:spPr>
          <a:xfrm flipH="1" flipV="1">
            <a:off x="2357438" y="3286125"/>
            <a:ext cx="357187" cy="285750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Левая круглая скобка 78"/>
          <p:cNvSpPr/>
          <p:nvPr/>
        </p:nvSpPr>
        <p:spPr>
          <a:xfrm>
            <a:off x="1785938" y="2928938"/>
            <a:ext cx="142875" cy="500062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авая круглая скобка 79"/>
          <p:cNvSpPr/>
          <p:nvPr/>
        </p:nvSpPr>
        <p:spPr>
          <a:xfrm>
            <a:off x="3071813" y="2928938"/>
            <a:ext cx="142875" cy="500062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3000375" y="2928938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071813" y="3143250"/>
            <a:ext cx="714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928938" y="3214688"/>
            <a:ext cx="552450" cy="266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1500188" y="2928938"/>
            <a:ext cx="642937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428750" y="3143250"/>
            <a:ext cx="714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1428750" y="3286125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7375" y="1571625"/>
            <a:ext cx="1357313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999581" y="1785144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3465513" y="2178050"/>
            <a:ext cx="357188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858419" y="2570957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358481" y="2999582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642269" y="1785144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143794" y="2213769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99269" y="2785269"/>
            <a:ext cx="85725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62819" y="3607594"/>
            <a:ext cx="7874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643856" y="4214019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856582" y="4787106"/>
            <a:ext cx="857250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108200" y="5821363"/>
            <a:ext cx="1214437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928688" y="2428875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215482" y="5214144"/>
            <a:ext cx="857250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001169" y="5857082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858169" y="6428581"/>
            <a:ext cx="85725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1143794" y="6642894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2286000" y="6072188"/>
            <a:ext cx="928688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3214688" y="5643563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572000" y="3214688"/>
            <a:ext cx="2714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928688" y="3214688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1357313" y="2000250"/>
            <a:ext cx="50006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3214688" y="2000250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>
            <a:off x="3643313" y="2357438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0800000">
            <a:off x="4071938" y="2786063"/>
            <a:ext cx="500062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4572000" y="1571625"/>
            <a:ext cx="3643313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0800000">
            <a:off x="7786688" y="2000250"/>
            <a:ext cx="928687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7786688" y="4000500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>
            <a:off x="8215313" y="3571875"/>
            <a:ext cx="50006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0800000">
            <a:off x="7786688" y="5214938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>
            <a:off x="7286625" y="6429375"/>
            <a:ext cx="500063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0800000">
            <a:off x="6429375" y="5214938"/>
            <a:ext cx="428625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7358857" y="1570831"/>
            <a:ext cx="857250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3929856" y="999332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4193382" y="1191419"/>
            <a:ext cx="757237" cy="317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4787106" y="4571207"/>
            <a:ext cx="428625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7108825" y="3392488"/>
            <a:ext cx="357187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 flipH="1" flipV="1">
            <a:off x="6644481" y="5430044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6001544" y="4785519"/>
            <a:ext cx="857250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7215982" y="2570956"/>
            <a:ext cx="2000250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8001794" y="3785394"/>
            <a:ext cx="428625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7930356" y="2785269"/>
            <a:ext cx="1571625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7358857" y="6071394"/>
            <a:ext cx="857250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7358857" y="5999956"/>
            <a:ext cx="1714500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7180263" y="4606925"/>
            <a:ext cx="1214438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0800000">
            <a:off x="4143375" y="785813"/>
            <a:ext cx="428625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10800000">
            <a:off x="4143375" y="1214438"/>
            <a:ext cx="3643313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10800000">
            <a:off x="7321550" y="3571875"/>
            <a:ext cx="1393825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10800000" flipV="1">
            <a:off x="5000625" y="4357688"/>
            <a:ext cx="1428750" cy="9525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0800000">
            <a:off x="3643313" y="4786313"/>
            <a:ext cx="1357312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 flipV="1">
            <a:off x="6858000" y="5643563"/>
            <a:ext cx="928688" cy="9525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rot="10800000" flipV="1">
            <a:off x="1357313" y="6429375"/>
            <a:ext cx="1428750" cy="9525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0800000">
            <a:off x="1357313" y="4000500"/>
            <a:ext cx="500062" cy="1588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10800000">
            <a:off x="1785938" y="4357688"/>
            <a:ext cx="500062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5400000">
            <a:off x="7073106" y="6642894"/>
            <a:ext cx="42862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rot="10800000">
            <a:off x="2286000" y="5214938"/>
            <a:ext cx="500063" cy="1587"/>
          </a:xfrm>
          <a:prstGeom prst="line">
            <a:avLst/>
          </a:prstGeom>
          <a:ln>
            <a:solidFill>
              <a:srgbClr val="DD690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dark\Мои документы\Я-работа\Открытые уроки\Урок к семинару\Витязи\Image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22300"/>
            <a:ext cx="33274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2250" y="6165304"/>
            <a:ext cx="346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Черномор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dark\Мои документы\Я-работа\Открытые уроки\Урок к семинару\материал к ур\царевна Лебедь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2300"/>
            <a:ext cx="31337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43000" y="5214938"/>
            <a:ext cx="650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0070C0"/>
                </a:solidFill>
                <a:latin typeface="Calibri" pitchFamily="34" charset="0"/>
              </a:rPr>
              <a:t>      </a:t>
            </a:r>
            <a:r>
              <a:rPr lang="ru-RU" sz="4800" b="1">
                <a:solidFill>
                  <a:srgbClr val="0070C0"/>
                </a:solidFill>
                <a:latin typeface="Calibri" pitchFamily="34" charset="0"/>
              </a:rPr>
              <a:t>Царевна Лебедь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896" y="613886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Сказка о царе </a:t>
            </a:r>
            <a:r>
              <a:rPr lang="ru-RU" sz="3600" dirty="0" err="1" smtClean="0"/>
              <a:t>Салтане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dark\Рабочий стол\интернет\интернет 14\kartina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Documents and Settings\ddark\Рабочий стол\интернет\интернет 18\635997nosqqivh4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3988"/>
            <a:ext cx="20716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Documents and Settings\ddark\Рабочий стол\интернет\интернет 14\gallery_2_324_107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3000375"/>
            <a:ext cx="24717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ddark\Мои документы\Я-работа\Открытые уроки\Урок к семинару\20090326\колдун несет богат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6753" y="605816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Руслан и Людмила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1140</TotalTime>
  <Words>65</Words>
  <Application>Microsoft Office PowerPoint</Application>
  <PresentationFormat>Экран (4:3)</PresentationFormat>
  <Paragraphs>383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читайте книги!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ddark</dc:creator>
  <cp:lastModifiedBy>Admin</cp:lastModifiedBy>
  <cp:revision>134</cp:revision>
  <dcterms:created xsi:type="dcterms:W3CDTF">2009-03-20T12:48:25Z</dcterms:created>
  <dcterms:modified xsi:type="dcterms:W3CDTF">2014-04-22T22:08:27Z</dcterms:modified>
</cp:coreProperties>
</file>