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95" r:id="rId3"/>
    <p:sldId id="321" r:id="rId4"/>
    <p:sldId id="349" r:id="rId5"/>
    <p:sldId id="287" r:id="rId6"/>
    <p:sldId id="348" r:id="rId7"/>
    <p:sldId id="352" r:id="rId8"/>
    <p:sldId id="344" r:id="rId9"/>
    <p:sldId id="330" r:id="rId10"/>
    <p:sldId id="322" r:id="rId11"/>
    <p:sldId id="333" r:id="rId12"/>
    <p:sldId id="334" r:id="rId13"/>
    <p:sldId id="335" r:id="rId14"/>
    <p:sldId id="336" r:id="rId15"/>
    <p:sldId id="337" r:id="rId16"/>
    <p:sldId id="353" r:id="rId17"/>
    <p:sldId id="354" r:id="rId18"/>
    <p:sldId id="350" r:id="rId19"/>
    <p:sldId id="356" r:id="rId20"/>
    <p:sldId id="338" r:id="rId21"/>
    <p:sldId id="323" r:id="rId22"/>
    <p:sldId id="303" r:id="rId23"/>
    <p:sldId id="302" r:id="rId24"/>
    <p:sldId id="306" r:id="rId25"/>
    <p:sldId id="309" r:id="rId26"/>
    <p:sldId id="310" r:id="rId27"/>
    <p:sldId id="320" r:id="rId28"/>
    <p:sldId id="317" r:id="rId29"/>
    <p:sldId id="316" r:id="rId30"/>
    <p:sldId id="315" r:id="rId31"/>
    <p:sldId id="314" r:id="rId32"/>
    <p:sldId id="313" r:id="rId33"/>
    <p:sldId id="35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25" y="-1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image" Target="../media/image33.g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CEE0D-C203-4980-B416-34328ADF9F2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4313C-D600-4CA2-85C2-91B3761749AD}">
      <dgm:prSet phldrT="[Текст]"/>
      <dgm:spPr/>
      <dgm:t>
        <a:bodyPr/>
        <a:lstStyle/>
        <a:p>
          <a:r>
            <a:rPr lang="ru-RU" b="1" dirty="0" smtClean="0"/>
            <a:t>Пешеходный переход</a:t>
          </a:r>
          <a:endParaRPr lang="ru-RU" b="1" dirty="0"/>
        </a:p>
      </dgm:t>
    </dgm:pt>
    <dgm:pt modelId="{7D197E93-EA08-405A-BAC2-FF74C8B63E98}" type="parTrans" cxnId="{F1DDC25A-DFC6-4BFE-87AF-DCAEB02632D6}">
      <dgm:prSet/>
      <dgm:spPr/>
      <dgm:t>
        <a:bodyPr/>
        <a:lstStyle/>
        <a:p>
          <a:endParaRPr lang="ru-RU"/>
        </a:p>
      </dgm:t>
    </dgm:pt>
    <dgm:pt modelId="{BF753FA7-14F4-4AC9-8EFD-BD148AAFE638}" type="sibTrans" cxnId="{F1DDC25A-DFC6-4BFE-87AF-DCAEB02632D6}">
      <dgm:prSet/>
      <dgm:spPr/>
      <dgm:t>
        <a:bodyPr/>
        <a:lstStyle/>
        <a:p>
          <a:endParaRPr lang="ru-RU"/>
        </a:p>
      </dgm:t>
    </dgm:pt>
    <dgm:pt modelId="{4667514A-226E-42D6-BB35-2F5E96CADFDA}">
      <dgm:prSet phldrT="[Текст]"/>
      <dgm:spPr/>
      <dgm:t>
        <a:bodyPr/>
        <a:lstStyle/>
        <a:p>
          <a:r>
            <a:rPr lang="ru-RU" b="1" dirty="0" smtClean="0"/>
            <a:t>Подземный пешеходный переход</a:t>
          </a:r>
          <a:endParaRPr lang="ru-RU" b="1" dirty="0"/>
        </a:p>
      </dgm:t>
    </dgm:pt>
    <dgm:pt modelId="{9574F11C-87FE-49FB-ADC7-98A059D9E4E1}" type="parTrans" cxnId="{FFED3859-9B7E-41DE-8F3F-A6A220BFB342}">
      <dgm:prSet/>
      <dgm:spPr/>
      <dgm:t>
        <a:bodyPr/>
        <a:lstStyle/>
        <a:p>
          <a:endParaRPr lang="ru-RU"/>
        </a:p>
      </dgm:t>
    </dgm:pt>
    <dgm:pt modelId="{B8420341-8E6F-48FA-BA56-ACF17F4BA035}" type="sibTrans" cxnId="{FFED3859-9B7E-41DE-8F3F-A6A220BFB342}">
      <dgm:prSet/>
      <dgm:spPr/>
      <dgm:t>
        <a:bodyPr/>
        <a:lstStyle/>
        <a:p>
          <a:endParaRPr lang="ru-RU"/>
        </a:p>
      </dgm:t>
    </dgm:pt>
    <dgm:pt modelId="{C141D828-869E-4A1C-8EA9-9ABE1087BD6C}">
      <dgm:prSet phldrT="[Текст]"/>
      <dgm:spPr/>
      <dgm:t>
        <a:bodyPr/>
        <a:lstStyle/>
        <a:p>
          <a:r>
            <a:rPr lang="ru-RU" b="1" dirty="0" smtClean="0"/>
            <a:t>Движение пешеходов запрещено</a:t>
          </a:r>
          <a:endParaRPr lang="ru-RU" b="1" dirty="0"/>
        </a:p>
      </dgm:t>
    </dgm:pt>
    <dgm:pt modelId="{FA9B3957-FD24-4E4D-8771-393B1B2809AF}" type="parTrans" cxnId="{AE994FBB-B31E-4D3E-B374-4DF933595615}">
      <dgm:prSet/>
      <dgm:spPr/>
      <dgm:t>
        <a:bodyPr/>
        <a:lstStyle/>
        <a:p>
          <a:endParaRPr lang="ru-RU"/>
        </a:p>
      </dgm:t>
    </dgm:pt>
    <dgm:pt modelId="{8945A9CD-28B0-4827-8E9C-6B935E052DB3}" type="sibTrans" cxnId="{AE994FBB-B31E-4D3E-B374-4DF933595615}">
      <dgm:prSet/>
      <dgm:spPr/>
      <dgm:t>
        <a:bodyPr/>
        <a:lstStyle/>
        <a:p>
          <a:endParaRPr lang="ru-RU"/>
        </a:p>
      </dgm:t>
    </dgm:pt>
    <dgm:pt modelId="{3ED15F7B-D3C0-4766-A570-6A919667E9BE}" type="pres">
      <dgm:prSet presAssocID="{0BECEE0D-C203-4980-B416-34328ADF9F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61EA0-E231-4CFB-8BD5-EC40CD72DE80}" type="pres">
      <dgm:prSet presAssocID="{0A04313C-D600-4CA2-85C2-91B3761749AD}" presName="comp" presStyleCnt="0"/>
      <dgm:spPr/>
    </dgm:pt>
    <dgm:pt modelId="{29E87AD7-B08B-4FAA-9366-682FC629195B}" type="pres">
      <dgm:prSet presAssocID="{0A04313C-D600-4CA2-85C2-91B3761749AD}" presName="box" presStyleLbl="node1" presStyleIdx="0" presStyleCnt="3"/>
      <dgm:spPr/>
      <dgm:t>
        <a:bodyPr/>
        <a:lstStyle/>
        <a:p>
          <a:endParaRPr lang="ru-RU"/>
        </a:p>
      </dgm:t>
    </dgm:pt>
    <dgm:pt modelId="{D07D93BE-9835-4E68-92FF-E20EAF095B4F}" type="pres">
      <dgm:prSet presAssocID="{0A04313C-D600-4CA2-85C2-91B3761749A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5FF839-B19C-406C-97C7-C2894A17E72C}" type="pres">
      <dgm:prSet presAssocID="{0A04313C-D600-4CA2-85C2-91B3761749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828BC-C6A0-4EA7-88A0-6149AD1E385F}" type="pres">
      <dgm:prSet presAssocID="{BF753FA7-14F4-4AC9-8EFD-BD148AAFE638}" presName="spacer" presStyleCnt="0"/>
      <dgm:spPr/>
    </dgm:pt>
    <dgm:pt modelId="{EC43ED85-1162-49BA-87B9-16936668A3DD}" type="pres">
      <dgm:prSet presAssocID="{4667514A-226E-42D6-BB35-2F5E96CADFDA}" presName="comp" presStyleCnt="0"/>
      <dgm:spPr/>
    </dgm:pt>
    <dgm:pt modelId="{C809696E-E82D-409A-8E23-8EB10C479D17}" type="pres">
      <dgm:prSet presAssocID="{4667514A-226E-42D6-BB35-2F5E96CADFDA}" presName="box" presStyleLbl="node1" presStyleIdx="1" presStyleCnt="3"/>
      <dgm:spPr/>
      <dgm:t>
        <a:bodyPr/>
        <a:lstStyle/>
        <a:p>
          <a:endParaRPr lang="ru-RU"/>
        </a:p>
      </dgm:t>
    </dgm:pt>
    <dgm:pt modelId="{A4A908A9-A799-423C-8D82-03DB0D456C54}" type="pres">
      <dgm:prSet presAssocID="{4667514A-226E-42D6-BB35-2F5E96CADFD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B83B0C-E487-46ED-BF39-5727117F58AE}" type="pres">
      <dgm:prSet presAssocID="{4667514A-226E-42D6-BB35-2F5E96CADFD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DB850-0C21-4BA1-B8EE-AFBE5D382364}" type="pres">
      <dgm:prSet presAssocID="{B8420341-8E6F-48FA-BA56-ACF17F4BA035}" presName="spacer" presStyleCnt="0"/>
      <dgm:spPr/>
    </dgm:pt>
    <dgm:pt modelId="{584DE3C4-D27C-46A1-A158-4095E793C126}" type="pres">
      <dgm:prSet presAssocID="{C141D828-869E-4A1C-8EA9-9ABE1087BD6C}" presName="comp" presStyleCnt="0"/>
      <dgm:spPr/>
    </dgm:pt>
    <dgm:pt modelId="{2DDC25A2-3FDB-4BAE-B9D8-62E3B99A46EC}" type="pres">
      <dgm:prSet presAssocID="{C141D828-869E-4A1C-8EA9-9ABE1087BD6C}" presName="box" presStyleLbl="node1" presStyleIdx="2" presStyleCnt="3"/>
      <dgm:spPr/>
      <dgm:t>
        <a:bodyPr/>
        <a:lstStyle/>
        <a:p>
          <a:endParaRPr lang="ru-RU"/>
        </a:p>
      </dgm:t>
    </dgm:pt>
    <dgm:pt modelId="{2024589C-5CA2-4F1D-AC0D-233F1F3A3A71}" type="pres">
      <dgm:prSet presAssocID="{C141D828-869E-4A1C-8EA9-9ABE1087BD6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A4A54A0-0E30-4E5A-B578-7DAA434613AA}" type="pres">
      <dgm:prSet presAssocID="{C141D828-869E-4A1C-8EA9-9ABE1087BD6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AA922-CE28-4249-A4D4-361BFDC3C329}" type="presOf" srcId="{C141D828-869E-4A1C-8EA9-9ABE1087BD6C}" destId="{2DDC25A2-3FDB-4BAE-B9D8-62E3B99A46EC}" srcOrd="0" destOrd="0" presId="urn:microsoft.com/office/officeart/2005/8/layout/vList4"/>
    <dgm:cxn modelId="{E0717D6A-30E5-4E93-935F-8B0E4508315F}" type="presOf" srcId="{4667514A-226E-42D6-BB35-2F5E96CADFDA}" destId="{E5B83B0C-E487-46ED-BF39-5727117F58AE}" srcOrd="1" destOrd="0" presId="urn:microsoft.com/office/officeart/2005/8/layout/vList4"/>
    <dgm:cxn modelId="{A01FC5F2-B488-4BC2-B4CB-D6E8F66D75BA}" type="presOf" srcId="{0A04313C-D600-4CA2-85C2-91B3761749AD}" destId="{29E87AD7-B08B-4FAA-9366-682FC629195B}" srcOrd="0" destOrd="0" presId="urn:microsoft.com/office/officeart/2005/8/layout/vList4"/>
    <dgm:cxn modelId="{FFED3859-9B7E-41DE-8F3F-A6A220BFB342}" srcId="{0BECEE0D-C203-4980-B416-34328ADF9F25}" destId="{4667514A-226E-42D6-BB35-2F5E96CADFDA}" srcOrd="1" destOrd="0" parTransId="{9574F11C-87FE-49FB-ADC7-98A059D9E4E1}" sibTransId="{B8420341-8E6F-48FA-BA56-ACF17F4BA035}"/>
    <dgm:cxn modelId="{AE994FBB-B31E-4D3E-B374-4DF933595615}" srcId="{0BECEE0D-C203-4980-B416-34328ADF9F25}" destId="{C141D828-869E-4A1C-8EA9-9ABE1087BD6C}" srcOrd="2" destOrd="0" parTransId="{FA9B3957-FD24-4E4D-8771-393B1B2809AF}" sibTransId="{8945A9CD-28B0-4827-8E9C-6B935E052DB3}"/>
    <dgm:cxn modelId="{F1DDC25A-DFC6-4BFE-87AF-DCAEB02632D6}" srcId="{0BECEE0D-C203-4980-B416-34328ADF9F25}" destId="{0A04313C-D600-4CA2-85C2-91B3761749AD}" srcOrd="0" destOrd="0" parTransId="{7D197E93-EA08-405A-BAC2-FF74C8B63E98}" sibTransId="{BF753FA7-14F4-4AC9-8EFD-BD148AAFE638}"/>
    <dgm:cxn modelId="{E22AB871-38C5-403C-8A88-9D31ECE62233}" type="presOf" srcId="{C141D828-869E-4A1C-8EA9-9ABE1087BD6C}" destId="{BA4A54A0-0E30-4E5A-B578-7DAA434613AA}" srcOrd="1" destOrd="0" presId="urn:microsoft.com/office/officeart/2005/8/layout/vList4"/>
    <dgm:cxn modelId="{384FD493-68B2-4BDF-A39A-41D483D54280}" type="presOf" srcId="{0A04313C-D600-4CA2-85C2-91B3761749AD}" destId="{EA5FF839-B19C-406C-97C7-C2894A17E72C}" srcOrd="1" destOrd="0" presId="urn:microsoft.com/office/officeart/2005/8/layout/vList4"/>
    <dgm:cxn modelId="{5B5E7109-5291-4E88-8F77-803BADF38EE9}" type="presOf" srcId="{0BECEE0D-C203-4980-B416-34328ADF9F25}" destId="{3ED15F7B-D3C0-4766-A570-6A919667E9BE}" srcOrd="0" destOrd="0" presId="urn:microsoft.com/office/officeart/2005/8/layout/vList4"/>
    <dgm:cxn modelId="{7EB1C688-AECF-4E5D-80A9-CAB08B351721}" type="presOf" srcId="{4667514A-226E-42D6-BB35-2F5E96CADFDA}" destId="{C809696E-E82D-409A-8E23-8EB10C479D17}" srcOrd="0" destOrd="0" presId="urn:microsoft.com/office/officeart/2005/8/layout/vList4"/>
    <dgm:cxn modelId="{33514B90-0D69-4292-BE13-3809832B4261}" type="presParOf" srcId="{3ED15F7B-D3C0-4766-A570-6A919667E9BE}" destId="{17961EA0-E231-4CFB-8BD5-EC40CD72DE80}" srcOrd="0" destOrd="0" presId="urn:microsoft.com/office/officeart/2005/8/layout/vList4"/>
    <dgm:cxn modelId="{098E3A86-5223-43DF-8CBE-09CCA7354AC4}" type="presParOf" srcId="{17961EA0-E231-4CFB-8BD5-EC40CD72DE80}" destId="{29E87AD7-B08B-4FAA-9366-682FC629195B}" srcOrd="0" destOrd="0" presId="urn:microsoft.com/office/officeart/2005/8/layout/vList4"/>
    <dgm:cxn modelId="{53ECD0AC-70CE-43A8-A294-411171F16FA0}" type="presParOf" srcId="{17961EA0-E231-4CFB-8BD5-EC40CD72DE80}" destId="{D07D93BE-9835-4E68-92FF-E20EAF095B4F}" srcOrd="1" destOrd="0" presId="urn:microsoft.com/office/officeart/2005/8/layout/vList4"/>
    <dgm:cxn modelId="{73736B3F-403A-4B85-A87B-8E2BEA4DE298}" type="presParOf" srcId="{17961EA0-E231-4CFB-8BD5-EC40CD72DE80}" destId="{EA5FF839-B19C-406C-97C7-C2894A17E72C}" srcOrd="2" destOrd="0" presId="urn:microsoft.com/office/officeart/2005/8/layout/vList4"/>
    <dgm:cxn modelId="{70CCDA8E-9816-4626-ABAF-BFDF45ABBCCB}" type="presParOf" srcId="{3ED15F7B-D3C0-4766-A570-6A919667E9BE}" destId="{709828BC-C6A0-4EA7-88A0-6149AD1E385F}" srcOrd="1" destOrd="0" presId="urn:microsoft.com/office/officeart/2005/8/layout/vList4"/>
    <dgm:cxn modelId="{469F71E8-B1C7-4920-B918-6BE1AB97EAC4}" type="presParOf" srcId="{3ED15F7B-D3C0-4766-A570-6A919667E9BE}" destId="{EC43ED85-1162-49BA-87B9-16936668A3DD}" srcOrd="2" destOrd="0" presId="urn:microsoft.com/office/officeart/2005/8/layout/vList4"/>
    <dgm:cxn modelId="{BAF81C41-31C5-4B76-9FBB-E080454B3854}" type="presParOf" srcId="{EC43ED85-1162-49BA-87B9-16936668A3DD}" destId="{C809696E-E82D-409A-8E23-8EB10C479D17}" srcOrd="0" destOrd="0" presId="urn:microsoft.com/office/officeart/2005/8/layout/vList4"/>
    <dgm:cxn modelId="{CFA16F39-5D15-495E-85D5-4CA53002C40E}" type="presParOf" srcId="{EC43ED85-1162-49BA-87B9-16936668A3DD}" destId="{A4A908A9-A799-423C-8D82-03DB0D456C54}" srcOrd="1" destOrd="0" presId="urn:microsoft.com/office/officeart/2005/8/layout/vList4"/>
    <dgm:cxn modelId="{FC1B4811-FAD9-43CB-8D95-6276C0E70CC5}" type="presParOf" srcId="{EC43ED85-1162-49BA-87B9-16936668A3DD}" destId="{E5B83B0C-E487-46ED-BF39-5727117F58AE}" srcOrd="2" destOrd="0" presId="urn:microsoft.com/office/officeart/2005/8/layout/vList4"/>
    <dgm:cxn modelId="{4162D354-367D-4F53-B33A-E75DA871F088}" type="presParOf" srcId="{3ED15F7B-D3C0-4766-A570-6A919667E9BE}" destId="{064DB850-0C21-4BA1-B8EE-AFBE5D382364}" srcOrd="3" destOrd="0" presId="urn:microsoft.com/office/officeart/2005/8/layout/vList4"/>
    <dgm:cxn modelId="{3F3421BA-8086-49D5-B0B2-DAA587AC8C43}" type="presParOf" srcId="{3ED15F7B-D3C0-4766-A570-6A919667E9BE}" destId="{584DE3C4-D27C-46A1-A158-4095E793C126}" srcOrd="4" destOrd="0" presId="urn:microsoft.com/office/officeart/2005/8/layout/vList4"/>
    <dgm:cxn modelId="{AD713777-AEBA-4157-8EAF-3A24F4A813E4}" type="presParOf" srcId="{584DE3C4-D27C-46A1-A158-4095E793C126}" destId="{2DDC25A2-3FDB-4BAE-B9D8-62E3B99A46EC}" srcOrd="0" destOrd="0" presId="urn:microsoft.com/office/officeart/2005/8/layout/vList4"/>
    <dgm:cxn modelId="{CE559BFD-46BD-48A1-AE1B-588006611A1C}" type="presParOf" srcId="{584DE3C4-D27C-46A1-A158-4095E793C126}" destId="{2024589C-5CA2-4F1D-AC0D-233F1F3A3A71}" srcOrd="1" destOrd="0" presId="urn:microsoft.com/office/officeart/2005/8/layout/vList4"/>
    <dgm:cxn modelId="{2F9A828C-33A5-4898-86A8-3D7BA667D293}" type="presParOf" srcId="{584DE3C4-D27C-46A1-A158-4095E793C126}" destId="{BA4A54A0-0E30-4E5A-B578-7DAA434613AA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FC98F-DDBA-485D-A56B-055CC41ACF0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6DA37B-6FCD-4AFA-8CB6-3A87EF6D6760}">
      <dgm:prSet phldrT="[Текст]"/>
      <dgm:spPr/>
      <dgm:t>
        <a:bodyPr/>
        <a:lstStyle/>
        <a:p>
          <a:r>
            <a:rPr lang="ru-RU" b="1" i="0" dirty="0" smtClean="0"/>
            <a:t>Место остановки автобуса</a:t>
          </a:r>
          <a:endParaRPr lang="ru-RU" b="1" i="0" dirty="0"/>
        </a:p>
      </dgm:t>
    </dgm:pt>
    <dgm:pt modelId="{735C1E57-AD35-4B96-AB24-9CE443D75598}" type="parTrans" cxnId="{6AB88192-D9F1-48C0-B4A8-79B8D2E34EBB}">
      <dgm:prSet/>
      <dgm:spPr/>
      <dgm:t>
        <a:bodyPr/>
        <a:lstStyle/>
        <a:p>
          <a:endParaRPr lang="ru-RU"/>
        </a:p>
      </dgm:t>
    </dgm:pt>
    <dgm:pt modelId="{87BEAB47-6E91-4504-90EA-C1D1E997B3A5}" type="sibTrans" cxnId="{6AB88192-D9F1-48C0-B4A8-79B8D2E34EBB}">
      <dgm:prSet/>
      <dgm:spPr/>
      <dgm:t>
        <a:bodyPr/>
        <a:lstStyle/>
        <a:p>
          <a:endParaRPr lang="ru-RU"/>
        </a:p>
      </dgm:t>
    </dgm:pt>
    <dgm:pt modelId="{EDC2AE1B-3BCA-42DB-AB33-88ADE93262A0}">
      <dgm:prSet phldrT="[Текст]"/>
      <dgm:spPr/>
      <dgm:t>
        <a:bodyPr/>
        <a:lstStyle/>
        <a:p>
          <a:r>
            <a:rPr lang="ru-RU" b="1" dirty="0" smtClean="0"/>
            <a:t>Железнодорожный переезд без шлагбаума</a:t>
          </a:r>
          <a:endParaRPr lang="ru-RU" b="1" dirty="0"/>
        </a:p>
      </dgm:t>
    </dgm:pt>
    <dgm:pt modelId="{DB7E7762-3F02-4B0C-A822-3725ACC6E669}" type="parTrans" cxnId="{10DEE657-DAE6-499A-917C-AB52670E7035}">
      <dgm:prSet/>
      <dgm:spPr/>
      <dgm:t>
        <a:bodyPr/>
        <a:lstStyle/>
        <a:p>
          <a:endParaRPr lang="ru-RU"/>
        </a:p>
      </dgm:t>
    </dgm:pt>
    <dgm:pt modelId="{777E20AF-41FC-4F8A-92AC-3687D1658A70}" type="sibTrans" cxnId="{10DEE657-DAE6-499A-917C-AB52670E7035}">
      <dgm:prSet/>
      <dgm:spPr/>
      <dgm:t>
        <a:bodyPr/>
        <a:lstStyle/>
        <a:p>
          <a:endParaRPr lang="ru-RU"/>
        </a:p>
      </dgm:t>
    </dgm:pt>
    <dgm:pt modelId="{4F05C2D6-3681-451A-92BF-5B019C8EF5FF}">
      <dgm:prSet phldrT="[Текст]"/>
      <dgm:spPr/>
      <dgm:t>
        <a:bodyPr/>
        <a:lstStyle/>
        <a:p>
          <a:r>
            <a:rPr lang="ru-RU" b="1" dirty="0" smtClean="0"/>
            <a:t>Движение на велосипедах запрещено</a:t>
          </a:r>
          <a:endParaRPr lang="ru-RU" b="1" dirty="0"/>
        </a:p>
      </dgm:t>
    </dgm:pt>
    <dgm:pt modelId="{712C5A2D-B47D-4E5D-871B-D65252BAC4FE}" type="parTrans" cxnId="{448D4339-F9EF-4530-948E-3E4C6796F052}">
      <dgm:prSet/>
      <dgm:spPr/>
      <dgm:t>
        <a:bodyPr/>
        <a:lstStyle/>
        <a:p>
          <a:endParaRPr lang="ru-RU"/>
        </a:p>
      </dgm:t>
    </dgm:pt>
    <dgm:pt modelId="{0CC9CBD2-6C67-446F-B439-1FBF031EB75D}" type="sibTrans" cxnId="{448D4339-F9EF-4530-948E-3E4C6796F052}">
      <dgm:prSet/>
      <dgm:spPr/>
      <dgm:t>
        <a:bodyPr/>
        <a:lstStyle/>
        <a:p>
          <a:endParaRPr lang="ru-RU"/>
        </a:p>
      </dgm:t>
    </dgm:pt>
    <dgm:pt modelId="{5D0924BC-AF13-46F0-A00A-EDBC338733F9}">
      <dgm:prSet phldrT="[Текст]"/>
      <dgm:spPr/>
      <dgm:t>
        <a:bodyPr/>
        <a:lstStyle/>
        <a:p>
          <a:r>
            <a:rPr lang="ru-RU" b="1" dirty="0" smtClean="0"/>
            <a:t>Дети</a:t>
          </a:r>
          <a:endParaRPr lang="ru-RU" b="1" dirty="0"/>
        </a:p>
      </dgm:t>
    </dgm:pt>
    <dgm:pt modelId="{123320E0-7F91-4CAE-ACBC-26AF4222C0B0}" type="parTrans" cxnId="{F4573F6C-E717-4DA9-9321-56F36A8E9C74}">
      <dgm:prSet/>
      <dgm:spPr/>
      <dgm:t>
        <a:bodyPr/>
        <a:lstStyle/>
        <a:p>
          <a:endParaRPr lang="ru-RU"/>
        </a:p>
      </dgm:t>
    </dgm:pt>
    <dgm:pt modelId="{A1ACAA77-9858-4C53-876A-85EB9367B834}" type="sibTrans" cxnId="{F4573F6C-E717-4DA9-9321-56F36A8E9C74}">
      <dgm:prSet/>
      <dgm:spPr/>
      <dgm:t>
        <a:bodyPr/>
        <a:lstStyle/>
        <a:p>
          <a:endParaRPr lang="ru-RU"/>
        </a:p>
      </dgm:t>
    </dgm:pt>
    <dgm:pt modelId="{13923FE6-87C8-452A-9DBE-4B451BDC196A}" type="pres">
      <dgm:prSet presAssocID="{7A2FC98F-DDBA-485D-A56B-055CC41ACF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818C0-DE98-4014-8A0C-3FF0A93850C0}" type="pres">
      <dgm:prSet presAssocID="{A16DA37B-6FCD-4AFA-8CB6-3A87EF6D6760}" presName="comp" presStyleCnt="0"/>
      <dgm:spPr/>
    </dgm:pt>
    <dgm:pt modelId="{A515D9A5-9DCD-44C2-884A-452FDE8A0F03}" type="pres">
      <dgm:prSet presAssocID="{A16DA37B-6FCD-4AFA-8CB6-3A87EF6D6760}" presName="box" presStyleLbl="node1" presStyleIdx="0" presStyleCnt="4"/>
      <dgm:spPr/>
      <dgm:t>
        <a:bodyPr/>
        <a:lstStyle/>
        <a:p>
          <a:endParaRPr lang="ru-RU"/>
        </a:p>
      </dgm:t>
    </dgm:pt>
    <dgm:pt modelId="{D4CA0508-36C7-4361-B3DA-B96E5EA11816}" type="pres">
      <dgm:prSet presAssocID="{A16DA37B-6FCD-4AFA-8CB6-3A87EF6D676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E4A86F-A815-446D-AC21-2FED3EEC01DF}" type="pres">
      <dgm:prSet presAssocID="{A16DA37B-6FCD-4AFA-8CB6-3A87EF6D676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5459E-20E3-41DC-96B5-534F0E470853}" type="pres">
      <dgm:prSet presAssocID="{87BEAB47-6E91-4504-90EA-C1D1E997B3A5}" presName="spacer" presStyleCnt="0"/>
      <dgm:spPr/>
    </dgm:pt>
    <dgm:pt modelId="{56FB4B60-ABBF-4A32-A9AD-765CEF4B1220}" type="pres">
      <dgm:prSet presAssocID="{EDC2AE1B-3BCA-42DB-AB33-88ADE93262A0}" presName="comp" presStyleCnt="0"/>
      <dgm:spPr/>
    </dgm:pt>
    <dgm:pt modelId="{53B0D76B-DCCC-484B-8177-D08B15A9C475}" type="pres">
      <dgm:prSet presAssocID="{EDC2AE1B-3BCA-42DB-AB33-88ADE93262A0}" presName="box" presStyleLbl="node1" presStyleIdx="1" presStyleCnt="4"/>
      <dgm:spPr/>
      <dgm:t>
        <a:bodyPr/>
        <a:lstStyle/>
        <a:p>
          <a:endParaRPr lang="ru-RU"/>
        </a:p>
      </dgm:t>
    </dgm:pt>
    <dgm:pt modelId="{6ED58154-190A-44A4-A879-536E1232E84A}" type="pres">
      <dgm:prSet presAssocID="{EDC2AE1B-3BCA-42DB-AB33-88ADE93262A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6A8D87-CAFA-415D-81C4-4C696FEC5AD7}" type="pres">
      <dgm:prSet presAssocID="{EDC2AE1B-3BCA-42DB-AB33-88ADE93262A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1C2B2-2CF9-48D3-BA51-5E9EDE0C90DF}" type="pres">
      <dgm:prSet presAssocID="{777E20AF-41FC-4F8A-92AC-3687D1658A70}" presName="spacer" presStyleCnt="0"/>
      <dgm:spPr/>
    </dgm:pt>
    <dgm:pt modelId="{BBCAC179-7C00-42B9-A4E5-1E9ECCD1B00E}" type="pres">
      <dgm:prSet presAssocID="{4F05C2D6-3681-451A-92BF-5B019C8EF5FF}" presName="comp" presStyleCnt="0"/>
      <dgm:spPr/>
    </dgm:pt>
    <dgm:pt modelId="{D3DF51F7-D01E-477E-9ECD-3DA70F6AFAB5}" type="pres">
      <dgm:prSet presAssocID="{4F05C2D6-3681-451A-92BF-5B019C8EF5FF}" presName="box" presStyleLbl="node1" presStyleIdx="2" presStyleCnt="4"/>
      <dgm:spPr/>
      <dgm:t>
        <a:bodyPr/>
        <a:lstStyle/>
        <a:p>
          <a:endParaRPr lang="ru-RU"/>
        </a:p>
      </dgm:t>
    </dgm:pt>
    <dgm:pt modelId="{CA5EC347-D4B6-4316-8C43-F99D858A67FC}" type="pres">
      <dgm:prSet presAssocID="{4F05C2D6-3681-451A-92BF-5B019C8EF5FF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DA411A-F214-49D2-A118-EEE607F1973C}" type="pres">
      <dgm:prSet presAssocID="{4F05C2D6-3681-451A-92BF-5B019C8EF5F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A9BDA-1F73-4477-B6B7-5EC79620769C}" type="pres">
      <dgm:prSet presAssocID="{0CC9CBD2-6C67-446F-B439-1FBF031EB75D}" presName="spacer" presStyleCnt="0"/>
      <dgm:spPr/>
    </dgm:pt>
    <dgm:pt modelId="{4EA7549D-E057-422C-A3AF-F6C87D276ABE}" type="pres">
      <dgm:prSet presAssocID="{5D0924BC-AF13-46F0-A00A-EDBC338733F9}" presName="comp" presStyleCnt="0"/>
      <dgm:spPr/>
    </dgm:pt>
    <dgm:pt modelId="{CA7EDD00-E278-4EDF-984B-6B5C3FE9BECB}" type="pres">
      <dgm:prSet presAssocID="{5D0924BC-AF13-46F0-A00A-EDBC338733F9}" presName="box" presStyleLbl="node1" presStyleIdx="3" presStyleCnt="4"/>
      <dgm:spPr/>
      <dgm:t>
        <a:bodyPr/>
        <a:lstStyle/>
        <a:p>
          <a:endParaRPr lang="ru-RU"/>
        </a:p>
      </dgm:t>
    </dgm:pt>
    <dgm:pt modelId="{171EF899-B98B-4E64-9881-0070B5C589E7}" type="pres">
      <dgm:prSet presAssocID="{5D0924BC-AF13-46F0-A00A-EDBC338733F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0BA4488-E811-49F9-83D9-668608AE484C}" type="pres">
      <dgm:prSet presAssocID="{5D0924BC-AF13-46F0-A00A-EDBC338733F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D64C9-CE0C-43C5-8A37-8165F96D79A0}" type="presOf" srcId="{5D0924BC-AF13-46F0-A00A-EDBC338733F9}" destId="{CA7EDD00-E278-4EDF-984B-6B5C3FE9BECB}" srcOrd="0" destOrd="0" presId="urn:microsoft.com/office/officeart/2005/8/layout/vList4"/>
    <dgm:cxn modelId="{448D4339-F9EF-4530-948E-3E4C6796F052}" srcId="{7A2FC98F-DDBA-485D-A56B-055CC41ACF09}" destId="{4F05C2D6-3681-451A-92BF-5B019C8EF5FF}" srcOrd="2" destOrd="0" parTransId="{712C5A2D-B47D-4E5D-871B-D65252BAC4FE}" sibTransId="{0CC9CBD2-6C67-446F-B439-1FBF031EB75D}"/>
    <dgm:cxn modelId="{A6E5A542-57E5-4E40-BBF6-120234BE8ACF}" type="presOf" srcId="{4F05C2D6-3681-451A-92BF-5B019C8EF5FF}" destId="{D3DF51F7-D01E-477E-9ECD-3DA70F6AFAB5}" srcOrd="0" destOrd="0" presId="urn:microsoft.com/office/officeart/2005/8/layout/vList4"/>
    <dgm:cxn modelId="{6AB88192-D9F1-48C0-B4A8-79B8D2E34EBB}" srcId="{7A2FC98F-DDBA-485D-A56B-055CC41ACF09}" destId="{A16DA37B-6FCD-4AFA-8CB6-3A87EF6D6760}" srcOrd="0" destOrd="0" parTransId="{735C1E57-AD35-4B96-AB24-9CE443D75598}" sibTransId="{87BEAB47-6E91-4504-90EA-C1D1E997B3A5}"/>
    <dgm:cxn modelId="{5F4E2975-8143-4389-9FFF-67310FD8D822}" type="presOf" srcId="{4F05C2D6-3681-451A-92BF-5B019C8EF5FF}" destId="{4EDA411A-F214-49D2-A118-EEE607F1973C}" srcOrd="1" destOrd="0" presId="urn:microsoft.com/office/officeart/2005/8/layout/vList4"/>
    <dgm:cxn modelId="{D4F22E07-315B-4A86-A26A-1B076BFD75C0}" type="presOf" srcId="{A16DA37B-6FCD-4AFA-8CB6-3A87EF6D6760}" destId="{A515D9A5-9DCD-44C2-884A-452FDE8A0F03}" srcOrd="0" destOrd="0" presId="urn:microsoft.com/office/officeart/2005/8/layout/vList4"/>
    <dgm:cxn modelId="{F4573F6C-E717-4DA9-9321-56F36A8E9C74}" srcId="{7A2FC98F-DDBA-485D-A56B-055CC41ACF09}" destId="{5D0924BC-AF13-46F0-A00A-EDBC338733F9}" srcOrd="3" destOrd="0" parTransId="{123320E0-7F91-4CAE-ACBC-26AF4222C0B0}" sibTransId="{A1ACAA77-9858-4C53-876A-85EB9367B834}"/>
    <dgm:cxn modelId="{A4FAB423-490F-49B7-B11D-6F05DD9E39C8}" type="presOf" srcId="{EDC2AE1B-3BCA-42DB-AB33-88ADE93262A0}" destId="{A66A8D87-CAFA-415D-81C4-4C696FEC5AD7}" srcOrd="1" destOrd="0" presId="urn:microsoft.com/office/officeart/2005/8/layout/vList4"/>
    <dgm:cxn modelId="{62A6B4E2-05B1-4A62-B1D6-11067D00DE48}" type="presOf" srcId="{5D0924BC-AF13-46F0-A00A-EDBC338733F9}" destId="{C0BA4488-E811-49F9-83D9-668608AE484C}" srcOrd="1" destOrd="0" presId="urn:microsoft.com/office/officeart/2005/8/layout/vList4"/>
    <dgm:cxn modelId="{1860C38F-6032-45CB-993A-3AD1ECCF5B64}" type="presOf" srcId="{A16DA37B-6FCD-4AFA-8CB6-3A87EF6D6760}" destId="{CAE4A86F-A815-446D-AC21-2FED3EEC01DF}" srcOrd="1" destOrd="0" presId="urn:microsoft.com/office/officeart/2005/8/layout/vList4"/>
    <dgm:cxn modelId="{9B780C68-EF69-435B-BCF9-B59A1C9C8C20}" type="presOf" srcId="{7A2FC98F-DDBA-485D-A56B-055CC41ACF09}" destId="{13923FE6-87C8-452A-9DBE-4B451BDC196A}" srcOrd="0" destOrd="0" presId="urn:microsoft.com/office/officeart/2005/8/layout/vList4"/>
    <dgm:cxn modelId="{326F3C00-F05A-4758-B618-4F65B5866960}" type="presOf" srcId="{EDC2AE1B-3BCA-42DB-AB33-88ADE93262A0}" destId="{53B0D76B-DCCC-484B-8177-D08B15A9C475}" srcOrd="0" destOrd="0" presId="urn:microsoft.com/office/officeart/2005/8/layout/vList4"/>
    <dgm:cxn modelId="{10DEE657-DAE6-499A-917C-AB52670E7035}" srcId="{7A2FC98F-DDBA-485D-A56B-055CC41ACF09}" destId="{EDC2AE1B-3BCA-42DB-AB33-88ADE93262A0}" srcOrd="1" destOrd="0" parTransId="{DB7E7762-3F02-4B0C-A822-3725ACC6E669}" sibTransId="{777E20AF-41FC-4F8A-92AC-3687D1658A70}"/>
    <dgm:cxn modelId="{CA73A283-C665-4702-8182-DE9C8BF7FCA2}" type="presParOf" srcId="{13923FE6-87C8-452A-9DBE-4B451BDC196A}" destId="{719818C0-DE98-4014-8A0C-3FF0A93850C0}" srcOrd="0" destOrd="0" presId="urn:microsoft.com/office/officeart/2005/8/layout/vList4"/>
    <dgm:cxn modelId="{0E143AB8-649C-49D1-82ED-3FF8847A3A6F}" type="presParOf" srcId="{719818C0-DE98-4014-8A0C-3FF0A93850C0}" destId="{A515D9A5-9DCD-44C2-884A-452FDE8A0F03}" srcOrd="0" destOrd="0" presId="urn:microsoft.com/office/officeart/2005/8/layout/vList4"/>
    <dgm:cxn modelId="{F64104AF-4CEC-4393-BC71-6AB35EF009C0}" type="presParOf" srcId="{719818C0-DE98-4014-8A0C-3FF0A93850C0}" destId="{D4CA0508-36C7-4361-B3DA-B96E5EA11816}" srcOrd="1" destOrd="0" presId="urn:microsoft.com/office/officeart/2005/8/layout/vList4"/>
    <dgm:cxn modelId="{E6DA307A-BBFA-4333-9716-BC075B7D2DAC}" type="presParOf" srcId="{719818C0-DE98-4014-8A0C-3FF0A93850C0}" destId="{CAE4A86F-A815-446D-AC21-2FED3EEC01DF}" srcOrd="2" destOrd="0" presId="urn:microsoft.com/office/officeart/2005/8/layout/vList4"/>
    <dgm:cxn modelId="{9743C10A-99E0-460B-8F55-9D482AA10F17}" type="presParOf" srcId="{13923FE6-87C8-452A-9DBE-4B451BDC196A}" destId="{52D5459E-20E3-41DC-96B5-534F0E470853}" srcOrd="1" destOrd="0" presId="urn:microsoft.com/office/officeart/2005/8/layout/vList4"/>
    <dgm:cxn modelId="{EC1B2EDE-219F-4545-8E83-B94AB3E6D91F}" type="presParOf" srcId="{13923FE6-87C8-452A-9DBE-4B451BDC196A}" destId="{56FB4B60-ABBF-4A32-A9AD-765CEF4B1220}" srcOrd="2" destOrd="0" presId="urn:microsoft.com/office/officeart/2005/8/layout/vList4"/>
    <dgm:cxn modelId="{9904B4BC-675D-4FEE-8FC2-2866DE0A5DA3}" type="presParOf" srcId="{56FB4B60-ABBF-4A32-A9AD-765CEF4B1220}" destId="{53B0D76B-DCCC-484B-8177-D08B15A9C475}" srcOrd="0" destOrd="0" presId="urn:microsoft.com/office/officeart/2005/8/layout/vList4"/>
    <dgm:cxn modelId="{1B7778B0-58D8-45EE-8983-79F295D1ACA3}" type="presParOf" srcId="{56FB4B60-ABBF-4A32-A9AD-765CEF4B1220}" destId="{6ED58154-190A-44A4-A879-536E1232E84A}" srcOrd="1" destOrd="0" presId="urn:microsoft.com/office/officeart/2005/8/layout/vList4"/>
    <dgm:cxn modelId="{F23761F5-0D2A-48F3-8DCC-0B6A91D2F2FE}" type="presParOf" srcId="{56FB4B60-ABBF-4A32-A9AD-765CEF4B1220}" destId="{A66A8D87-CAFA-415D-81C4-4C696FEC5AD7}" srcOrd="2" destOrd="0" presId="urn:microsoft.com/office/officeart/2005/8/layout/vList4"/>
    <dgm:cxn modelId="{95868A2B-EA10-4119-BC81-1EEABDDBFB1F}" type="presParOf" srcId="{13923FE6-87C8-452A-9DBE-4B451BDC196A}" destId="{EFC1C2B2-2CF9-48D3-BA51-5E9EDE0C90DF}" srcOrd="3" destOrd="0" presId="urn:microsoft.com/office/officeart/2005/8/layout/vList4"/>
    <dgm:cxn modelId="{B922416E-DA67-4E29-B7D2-F3E779E4B059}" type="presParOf" srcId="{13923FE6-87C8-452A-9DBE-4B451BDC196A}" destId="{BBCAC179-7C00-42B9-A4E5-1E9ECCD1B00E}" srcOrd="4" destOrd="0" presId="urn:microsoft.com/office/officeart/2005/8/layout/vList4"/>
    <dgm:cxn modelId="{63973FB2-A5CA-4BB2-88F7-B504F7C53FF8}" type="presParOf" srcId="{BBCAC179-7C00-42B9-A4E5-1E9ECCD1B00E}" destId="{D3DF51F7-D01E-477E-9ECD-3DA70F6AFAB5}" srcOrd="0" destOrd="0" presId="urn:microsoft.com/office/officeart/2005/8/layout/vList4"/>
    <dgm:cxn modelId="{937C6271-97CD-46DB-A415-75024E613A24}" type="presParOf" srcId="{BBCAC179-7C00-42B9-A4E5-1E9ECCD1B00E}" destId="{CA5EC347-D4B6-4316-8C43-F99D858A67FC}" srcOrd="1" destOrd="0" presId="urn:microsoft.com/office/officeart/2005/8/layout/vList4"/>
    <dgm:cxn modelId="{E6BC0487-B01D-43BC-A324-18685652D60E}" type="presParOf" srcId="{BBCAC179-7C00-42B9-A4E5-1E9ECCD1B00E}" destId="{4EDA411A-F214-49D2-A118-EEE607F1973C}" srcOrd="2" destOrd="0" presId="urn:microsoft.com/office/officeart/2005/8/layout/vList4"/>
    <dgm:cxn modelId="{00AE96E6-8DEB-42D5-9070-EAFE9ABC3E08}" type="presParOf" srcId="{13923FE6-87C8-452A-9DBE-4B451BDC196A}" destId="{8CDA9BDA-1F73-4477-B6B7-5EC79620769C}" srcOrd="5" destOrd="0" presId="urn:microsoft.com/office/officeart/2005/8/layout/vList4"/>
    <dgm:cxn modelId="{B5622A53-F54F-449C-893D-EC4C79E6BC47}" type="presParOf" srcId="{13923FE6-87C8-452A-9DBE-4B451BDC196A}" destId="{4EA7549D-E057-422C-A3AF-F6C87D276ABE}" srcOrd="6" destOrd="0" presId="urn:microsoft.com/office/officeart/2005/8/layout/vList4"/>
    <dgm:cxn modelId="{4B6A2554-5258-40FE-BBB1-4A79641ACF86}" type="presParOf" srcId="{4EA7549D-E057-422C-A3AF-F6C87D276ABE}" destId="{CA7EDD00-E278-4EDF-984B-6B5C3FE9BECB}" srcOrd="0" destOrd="0" presId="urn:microsoft.com/office/officeart/2005/8/layout/vList4"/>
    <dgm:cxn modelId="{8427F363-3FDE-43A8-9BD2-A572E0A6699B}" type="presParOf" srcId="{4EA7549D-E057-422C-A3AF-F6C87D276ABE}" destId="{171EF899-B98B-4E64-9881-0070B5C589E7}" srcOrd="1" destOrd="0" presId="urn:microsoft.com/office/officeart/2005/8/layout/vList4"/>
    <dgm:cxn modelId="{1132C8FC-46D6-4A18-863F-B951EC1F1A76}" type="presParOf" srcId="{4EA7549D-E057-422C-A3AF-F6C87D276ABE}" destId="{C0BA4488-E811-49F9-83D9-668608AE484C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17E5EF-06E3-4398-8818-3CC986DE2DB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D370A6-DD08-45F9-BE22-E2ACB22CB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65F89-7A52-4E16-9CA7-79FAC4026A8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FF91-DA2A-40FA-A99C-5F57A1764AF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E5C5-7D92-469D-B4C7-4EB25DA4C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2C60-612F-47C3-8125-71B7766BFEF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7FCC-6D3D-4E9E-9D5C-8EB12997E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BAF8-D4FF-4FEB-A57D-EEB6AA26243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EB24-2C46-4BB3-82F7-1F5212ED9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F1DB-1FB4-488C-BCAB-0245CD95C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3B3E-0D54-4C8C-8C68-5655FC094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6E8A-397A-4DD6-AC75-4C663B2EBA5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E115-B6A6-4E44-A8C0-1C9C9F89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80F7-89FA-46BF-B5BB-DA9247C9211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3335-6BE6-4DFA-BAD0-EACFD0C0A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D9AB-3718-47F7-9254-7E50A8A70BA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7487-D3DE-4273-847D-BEEF0C276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6817-64C1-47D9-A245-6A9A5FBACDC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2C9D-8FE9-4ED3-B9AE-53A9FF9F7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72AD-569B-47E7-A936-C1B87DD9713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1948-8A13-4617-9DA9-AD7303B74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52F7-7F75-4360-A182-D92C71E9F22F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0905-921E-45B1-AE4D-A8C99C81C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A640-8E1C-4684-A91E-5E7755AAF81F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81D3-B610-4CA3-A689-AD0A92ADC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65A7-B169-4D9D-86AE-C340B43E885C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3A4E-E37D-40AA-B094-EA2B0DF82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F2803E-451F-4D6B-AE37-7A5272087A5F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81CEBA-D753-46EA-9EC9-5CD810C9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6" r:id="rId12"/>
    <p:sldLayoutId id="21474841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87;&#1076;%2001.09.14\&#1055;&#1044;&#1044;\&#1055;&#1044;&#1044;%20&#1076;&#1083;&#1103;%20&#1096;&#1082;&#1086;&#1083;&#1100;&#1085;&#1080;&#1082;&#1086;&#1074;.%20&#1044;&#1086;&#1088;&#1086;&#1075;&#1072;%20&#1074;%20&#1096;&#1082;&#1086;&#1083;&#1091;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071546"/>
            <a:ext cx="64994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ДОРОГА В ШКОЛУ</a:t>
            </a:r>
          </a:p>
        </p:txBody>
      </p:sp>
      <p:pic>
        <p:nvPicPr>
          <p:cNvPr id="5123" name="Рисунок 2" descr="дорога в школу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941513"/>
            <a:ext cx="6715125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750" y="1125538"/>
            <a:ext cx="7340600" cy="10795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FF0000"/>
                </a:solidFill>
              </a:rPr>
              <a:t>   Группы дорожных знаков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23850" y="1357313"/>
            <a:ext cx="8640763" cy="5167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Запрещающие знаки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Предписывающие знаки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Знаки особых предписаний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Знаки сервиса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Знаки приоритета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Информационно-указательные знаки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Знаки дополнительной информации</a:t>
            </a:r>
          </a:p>
          <a:p>
            <a:endParaRPr lang="ru-RU" smtClean="0"/>
          </a:p>
        </p:txBody>
      </p:sp>
      <p:pic>
        <p:nvPicPr>
          <p:cNvPr id="14340" name="Picture 4" descr="975283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214563"/>
            <a:ext cx="3465512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476375" y="1196975"/>
            <a:ext cx="62642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Предупреждающие знаки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700338" y="1916113"/>
            <a:ext cx="43195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Предупреждают водителя 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 приближении к опасному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участку дороги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700338" y="3789363"/>
            <a:ext cx="3933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Отличительный признак: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987675" y="4724400"/>
            <a:ext cx="33131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белый треугольник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с красной каймой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16113"/>
            <a:ext cx="18129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365625"/>
            <a:ext cx="18002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916113"/>
            <a:ext cx="17272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365625"/>
            <a:ext cx="1727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835150" y="1052513"/>
            <a:ext cx="5400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Запрещающие знаки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059113" y="1844675"/>
            <a:ext cx="36734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Что-либо запрещают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водителю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700338" y="3860800"/>
            <a:ext cx="3933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Отличительный признак: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987675" y="4797425"/>
            <a:ext cx="35290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белые или синие круги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с красной каймой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17414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292600"/>
            <a:ext cx="174148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1628775"/>
            <a:ext cx="16954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4292600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268538" y="1125538"/>
            <a:ext cx="5583237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Предписывающие знаки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500563" y="1844675"/>
            <a:ext cx="38877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Предписывают направление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движения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4427538" y="3644900"/>
            <a:ext cx="3933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Отличительный признак: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4932363" y="4581525"/>
            <a:ext cx="29527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Синие круги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 белым рисунком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0021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941888"/>
            <a:ext cx="16557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84538"/>
            <a:ext cx="16700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124075" y="1196975"/>
            <a:ext cx="49688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Знаки сервиса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700338" y="4868863"/>
            <a:ext cx="39338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Отличительный признак: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843213" y="5516563"/>
            <a:ext cx="3673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синий прямоугольник с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рисунком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547813" y="2060575"/>
            <a:ext cx="611981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Указывают места отдыха,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лечения, питания, ремонта и т.д.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852738"/>
            <a:ext cx="124936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24175"/>
            <a:ext cx="1219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924175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195513" y="1196975"/>
            <a:ext cx="51117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Информационно-</a:t>
            </a:r>
          </a:p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указательные знаки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627313" y="5084763"/>
            <a:ext cx="39338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Отличительный признак: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979613" y="5732463"/>
            <a:ext cx="54737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большинство - синий прямоугольник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или квадрат с рисунком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500438"/>
            <a:ext cx="1598612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573463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357563"/>
            <a:ext cx="13795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9"/>
          <p:cNvSpPr>
            <a:spLocks noChangeArrowheads="1" noChangeShapeType="1" noTextEdit="1"/>
          </p:cNvSpPr>
          <p:nvPr/>
        </p:nvSpPr>
        <p:spPr bwMode="auto">
          <a:xfrm>
            <a:off x="1908175" y="2276475"/>
            <a:ext cx="54737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Указывают место нахождения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пешеходного перехода,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остановки автобуса и т.д.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28662" y="1397000"/>
          <a:ext cx="764386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42976" y="285728"/>
          <a:ext cx="7715304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71" name="Group 83"/>
          <p:cNvGraphicFramePr>
            <a:graphicFrameLocks noGrp="1"/>
          </p:cNvGraphicFramePr>
          <p:nvPr>
            <p:ph sz="quarter" idx="1"/>
          </p:nvPr>
        </p:nvGraphicFramePr>
        <p:xfrm>
          <a:off x="1258888" y="1624013"/>
          <a:ext cx="6866780" cy="4505300"/>
        </p:xfrm>
        <a:graphic>
          <a:graphicData uri="http://schemas.openxmlformats.org/drawingml/2006/table">
            <a:tbl>
              <a:tblPr/>
              <a:tblGrid>
                <a:gridCol w="3630860"/>
                <a:gridCol w="1665906"/>
                <a:gridCol w="1570014"/>
              </a:tblGrid>
              <a:tr h="89378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Могут ли в зоне этого знака двигаться пешеходы?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Могут ли в зоне этого знака двигаться велосипеды?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Может ли пешеход в зоне этого знака перейти улицу?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Может ли пешеход переходить дорогу в зоне действия этого знака?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Могут ли в зоне этого знака находиться пешеходы?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56" name="Picture 97" descr="запрещено-велосипед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413375" y="2641600"/>
            <a:ext cx="785813" cy="787400"/>
          </a:xfrm>
          <a:noFill/>
        </p:spPr>
      </p:pic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7080250" y="3781425"/>
            <a:ext cx="695325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Нет</a:t>
            </a:r>
          </a:p>
        </p:txBody>
      </p:sp>
      <p:pic>
        <p:nvPicPr>
          <p:cNvPr id="22558" name="Содержимое 8" descr="Пешеходный переход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1643063"/>
            <a:ext cx="830262" cy="828675"/>
          </a:xfrm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7143750" y="1928813"/>
            <a:ext cx="5143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Да</a:t>
            </a:r>
          </a:p>
        </p:txBody>
      </p:sp>
      <p:pic>
        <p:nvPicPr>
          <p:cNvPr id="22560" name="Рисунок 10" descr="Движение пешеходов запрещен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42900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Рисунок 11" descr="4.jpg"/>
          <p:cNvPicPr>
            <a:picLocks noChangeAspect="1"/>
          </p:cNvPicPr>
          <p:nvPr/>
        </p:nvPicPr>
        <p:blipFill>
          <a:blip r:embed="rId5"/>
          <a:srcRect l="21875" t="7813" r="24219" b="20313"/>
          <a:stretch>
            <a:fillRect/>
          </a:stretch>
        </p:blipFill>
        <p:spPr bwMode="auto">
          <a:xfrm>
            <a:off x="5286375" y="4357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7143750" y="4572000"/>
            <a:ext cx="5143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Да</a:t>
            </a:r>
          </a:p>
        </p:txBody>
      </p:sp>
      <p:pic>
        <p:nvPicPr>
          <p:cNvPr id="22563" name="Picture 45" descr="Пешеходный-переход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5357813" y="5214938"/>
            <a:ext cx="928687" cy="935037"/>
          </a:xfrm>
        </p:spPr>
      </p:pic>
      <p:sp>
        <p:nvSpPr>
          <p:cNvPr id="15" name="WordArt 81"/>
          <p:cNvSpPr>
            <a:spLocks noChangeArrowheads="1" noChangeShapeType="1" noTextEdit="1"/>
          </p:cNvSpPr>
          <p:nvPr/>
        </p:nvSpPr>
        <p:spPr bwMode="auto">
          <a:xfrm>
            <a:off x="7072313" y="5500688"/>
            <a:ext cx="571500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Да</a:t>
            </a: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7000875" y="2857500"/>
            <a:ext cx="695325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10" grpId="0" animBg="1"/>
      <p:bldP spid="13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6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Конкурс «Угадай знаки»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3555" name="Содержимое 8" descr="Конкурс Дорожные знак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643063"/>
            <a:ext cx="7358062" cy="5049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3B26A-4EB2-4A62-BA6D-228C5FB2590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147" name="Содержимое 5"/>
          <p:cNvSpPr>
            <a:spLocks noGrp="1"/>
          </p:cNvSpPr>
          <p:nvPr>
            <p:ph idx="1"/>
          </p:nvPr>
        </p:nvSpPr>
        <p:spPr>
          <a:xfrm>
            <a:off x="700088" y="1903413"/>
            <a:ext cx="8229600" cy="37401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r>
              <a:rPr lang="ru-RU" b="1" smtClean="0"/>
              <a:t>Снижение травматизма на дорогах области с участием несовершеннолетних;</a:t>
            </a:r>
          </a:p>
          <a:p>
            <a:r>
              <a:rPr lang="ru-RU" b="1" smtClean="0"/>
              <a:t>Формирование ответственного отношения пешеходов к соблюдению правил дорожного движения.</a:t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614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80660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Случайных знаков не существует. Все они придуманы для пользы дела.              Сегодня их больше 100.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Дорожные знаки яркие и видны уже издалека.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Задача дорожного знака в том и состоит, чтобы своевременно информировать водителя об опасности и условиях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ДД для школьников. Дорога в школ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496"/>
            <a:ext cx="585791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25963"/>
          </a:xfrm>
        </p:spPr>
        <p:txBody>
          <a:bodyPr/>
          <a:lstStyle/>
          <a:p>
            <a:pPr marL="92075" indent="615950">
              <a:buFont typeface="Arial" charset="0"/>
              <a:buNone/>
              <a:defRPr/>
            </a:pPr>
            <a:r>
              <a:rPr lang="ru-RU" sz="3600" dirty="0" smtClean="0"/>
              <a:t>Сможет ли водитель, неожиданно увидев на проезжей части человека, мгновенно остановить машину?</a:t>
            </a:r>
          </a:p>
          <a:p>
            <a:pPr marL="92075" indent="615950">
              <a:buFont typeface="Arial" charset="0"/>
              <a:buNone/>
              <a:defRPr/>
            </a:pPr>
            <a:endParaRPr lang="ru-RU" sz="3600" dirty="0" smtClean="0"/>
          </a:p>
          <a:p>
            <a:pPr marL="92075" indent="615950">
              <a:buFont typeface="Arial" charset="0"/>
              <a:buNone/>
              <a:defRPr/>
            </a:pPr>
            <a:r>
              <a:rPr lang="ru-RU" sz="3600" b="1" dirty="0" smtClean="0"/>
              <a:t>Ответ: </a:t>
            </a:r>
            <a:r>
              <a:rPr lang="ru-RU" sz="3600" dirty="0" smtClean="0"/>
              <a:t>Нет, это невозможно по законам физики.</a:t>
            </a:r>
          </a:p>
          <a:p>
            <a:pPr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9275">
              <a:buFont typeface="Arial" charset="0"/>
              <a:buNone/>
            </a:pPr>
            <a:r>
              <a:rPr lang="ru-RU" sz="4400" smtClean="0"/>
              <a:t>На какой дороге (сухой или мокрой) транспортные средства лучше тормозят?</a:t>
            </a:r>
          </a:p>
          <a:p>
            <a:pPr indent="549275">
              <a:buFont typeface="Arial" charset="0"/>
              <a:buNone/>
            </a:pPr>
            <a:endParaRPr lang="ru-RU" sz="2000" smtClean="0"/>
          </a:p>
          <a:p>
            <a:pPr indent="549275">
              <a:buFont typeface="Arial" charset="0"/>
              <a:buNone/>
            </a:pPr>
            <a:r>
              <a:rPr lang="ru-RU" sz="4400" b="1" smtClean="0"/>
              <a:t>Ответ: </a:t>
            </a:r>
            <a:r>
              <a:rPr lang="ru-RU" sz="4400" smtClean="0"/>
              <a:t>на сухой дороге тормозной путь меньше.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8675"/>
          </a:xfrm>
        </p:spPr>
        <p:txBody>
          <a:bodyPr/>
          <a:lstStyle/>
          <a:p>
            <a:pPr indent="457200">
              <a:buFont typeface="Arial" charset="0"/>
              <a:buNone/>
            </a:pPr>
            <a:r>
              <a:rPr lang="ru-RU" sz="4400" smtClean="0"/>
              <a:t>Как называется этот знак?</a:t>
            </a:r>
          </a:p>
        </p:txBody>
      </p:sp>
      <p:pic>
        <p:nvPicPr>
          <p:cNvPr id="4" name="Рисунок 3" descr="http://ped-kopilka.ru/images/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357438"/>
            <a:ext cx="335756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57438" y="5143500"/>
            <a:ext cx="42021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Ответ:</a:t>
            </a:r>
            <a:r>
              <a:rPr lang="ru-RU" sz="4400"/>
              <a:t> «Дети».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/>
          <a:lstStyle/>
          <a:p>
            <a:pPr indent="457200">
              <a:buFont typeface="Arial" charset="0"/>
              <a:buNone/>
            </a:pPr>
            <a:r>
              <a:rPr lang="ru-RU" sz="3600" smtClean="0"/>
              <a:t>Указывает</a:t>
            </a:r>
            <a:r>
              <a:rPr lang="ru-RU" sz="3600" b="1" smtClean="0"/>
              <a:t> </a:t>
            </a:r>
            <a:r>
              <a:rPr lang="ru-RU" sz="3600" smtClean="0"/>
              <a:t>ли дорожный знак «Дети» на место пешеходного перехода?</a:t>
            </a:r>
          </a:p>
          <a:p>
            <a:pPr indent="457200">
              <a:buFont typeface="Arial" charset="0"/>
              <a:buNone/>
            </a:pPr>
            <a:endParaRPr lang="ru-RU" sz="2000" smtClean="0"/>
          </a:p>
          <a:p>
            <a:pPr indent="457200">
              <a:buFont typeface="Arial" charset="0"/>
              <a:buNone/>
            </a:pPr>
            <a:r>
              <a:rPr lang="ru-RU" sz="3600" b="1" smtClean="0"/>
              <a:t>Ответ:</a:t>
            </a:r>
            <a:r>
              <a:rPr lang="ru-RU" sz="3600" smtClean="0"/>
              <a:t> дорожный знак «Дети» относится к категории предупреждающих, он только предупреждает водителей – будьте внимательны, снизьте скорость.</a:t>
            </a:r>
          </a:p>
          <a:p>
            <a:pPr indent="457200">
              <a:buFont typeface="Arial" charset="0"/>
              <a:buNone/>
            </a:pP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9275">
              <a:buFont typeface="Arial" charset="0"/>
              <a:buNone/>
            </a:pPr>
            <a:r>
              <a:rPr lang="ru-RU" sz="4400" smtClean="0"/>
              <a:t>Как определить, что машина собирается повернуть направо или налево?</a:t>
            </a:r>
          </a:p>
          <a:p>
            <a:pPr indent="549275">
              <a:buFont typeface="Arial" charset="0"/>
              <a:buNone/>
            </a:pPr>
            <a:r>
              <a:rPr lang="ru-RU" sz="4400" b="1" smtClean="0"/>
              <a:t>Ответ: </a:t>
            </a:r>
            <a:r>
              <a:rPr lang="ru-RU" sz="4400" smtClean="0"/>
              <a:t>Включается и мигает правый (левый) фонарик – указатель поворота.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9275">
              <a:buFont typeface="Arial" charset="0"/>
              <a:buNone/>
              <a:defRPr/>
            </a:pPr>
            <a:r>
              <a:rPr lang="ru-RU" sz="4400" dirty="0" smtClean="0"/>
              <a:t>Какие автомобили могут проехать на красный сигнал светофора?</a:t>
            </a:r>
          </a:p>
          <a:p>
            <a:pPr indent="549275">
              <a:buFont typeface="Arial" charset="0"/>
              <a:buNone/>
              <a:defRPr/>
            </a:pPr>
            <a:r>
              <a:rPr lang="ru-RU" sz="4400" b="1" dirty="0" smtClean="0"/>
              <a:t>Ответ:</a:t>
            </a:r>
            <a:r>
              <a:rPr lang="ru-RU" sz="4400" dirty="0" smtClean="0"/>
              <a:t> пожарная, скорая помощь, милиция и другие спецмашины.</a:t>
            </a:r>
          </a:p>
          <a:p>
            <a:pPr indent="457200">
              <a:buFont typeface="Arial" charset="0"/>
              <a:buNone/>
              <a:defRPr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>
              <a:buFont typeface="Arial" charset="0"/>
              <a:buNone/>
            </a:pPr>
            <a:r>
              <a:rPr lang="ru-RU" sz="4400" smtClean="0"/>
              <a:t>Почему вначале перехода проезжей части необходимо в первую очередь посмотреть налево?</a:t>
            </a:r>
          </a:p>
          <a:p>
            <a:pPr indent="457200">
              <a:buFont typeface="Arial" charset="0"/>
              <a:buNone/>
            </a:pPr>
            <a:endParaRPr lang="ru-RU" sz="2000" smtClean="0"/>
          </a:p>
          <a:p>
            <a:pPr indent="457200">
              <a:buFont typeface="Arial" charset="0"/>
              <a:buNone/>
            </a:pPr>
            <a:r>
              <a:rPr lang="ru-RU" sz="4400" b="1" smtClean="0"/>
              <a:t>Ответ:</a:t>
            </a:r>
            <a:r>
              <a:rPr lang="ru-RU" sz="4400" smtClean="0"/>
              <a:t> слева машины ближе.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263" y="4762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1482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148263" y="1341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1482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148263" y="22050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26368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482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482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1482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1482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34194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9876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1240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512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2846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47164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284663" y="6092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4284663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284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5558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555875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558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55875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555875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77406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73088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8770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У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43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118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5800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8512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0118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5800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Г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2846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7164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4194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38512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284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7164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877050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6443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0118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5800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43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118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5800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34194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38512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4284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47164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3851275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5800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Х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0118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43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4284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47164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Ш</a:t>
            </a:r>
          </a:p>
        </p:txBody>
      </p:sp>
      <p:sp>
        <p:nvSpPr>
          <p:cNvPr id="3152" name="Rectangle 80"/>
          <p:cNvSpPr>
            <a:spLocks noChangeArrowheads="1"/>
          </p:cNvSpPr>
          <p:nvPr/>
        </p:nvSpPr>
        <p:spPr bwMode="auto">
          <a:xfrm>
            <a:off x="179388" y="1196975"/>
            <a:ext cx="3240087" cy="33115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Человек, находящийся вне транспортного средства, участник движения</a:t>
            </a: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395288" y="2420938"/>
            <a:ext cx="3565525" cy="2736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Техническое средство, регулирующее дорожное движение на перекрёстке</a:t>
            </a:r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250825" y="260350"/>
            <a:ext cx="4392613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У него два колеса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И седло на раме,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Две педали есть внизу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Крутят их ногами.</a:t>
            </a:r>
          </a:p>
        </p:txBody>
      </p:sp>
      <p:pic>
        <p:nvPicPr>
          <p:cNvPr id="3160" name="Picture 88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9810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1" name="Picture 89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446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90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4787900" y="908050"/>
            <a:ext cx="3887788" cy="27368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Полоса земли чаще  покрытая асфальтом для движения транспортных средств</a:t>
            </a:r>
          </a:p>
        </p:txBody>
      </p:sp>
      <p:pic>
        <p:nvPicPr>
          <p:cNvPr id="3164" name="Picture 92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9338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4859338" y="2492375"/>
            <a:ext cx="3960812" cy="1657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Часть дороги для передвижения пешеходов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lang="ru-RU" sz="2800" b="1">
              <a:solidFill>
                <a:srgbClr val="663300"/>
              </a:solidFill>
            </a:endParaRPr>
          </a:p>
        </p:txBody>
      </p:sp>
      <p:pic>
        <p:nvPicPr>
          <p:cNvPr id="3166" name="Picture 94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7" name="Picture 95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300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1476375" y="2708275"/>
            <a:ext cx="3455988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663300"/>
                </a:solidFill>
              </a:rPr>
              <a:t>   Человек, управляющий каким-либо транспортным средством</a:t>
            </a:r>
          </a:p>
        </p:txBody>
      </p:sp>
      <p:pic>
        <p:nvPicPr>
          <p:cNvPr id="3169" name="Picture 97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3348038" y="3573463"/>
            <a:ext cx="4968875" cy="18716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663300"/>
                </a:solidFill>
              </a:rPr>
              <a:t>Аппарат для передачи информации на расстоянии. (мобильный …)</a:t>
            </a:r>
          </a:p>
        </p:txBody>
      </p:sp>
      <p:pic>
        <p:nvPicPr>
          <p:cNvPr id="3171" name="Picture 99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2" name="Picture 100" descr="ar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76250"/>
            <a:ext cx="358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5076825" y="2781300"/>
            <a:ext cx="3816350" cy="2663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3200" b="1">
                <a:solidFill>
                  <a:srgbClr val="663300"/>
                </a:solidFill>
              </a:rPr>
              <a:t>Дорожный знак, который  устанавливают вблизи школ? «Осторожно…»</a:t>
            </a:r>
            <a:r>
              <a:rPr lang="ru-RU" sz="3200"/>
              <a:t> </a:t>
            </a: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539750" y="1557338"/>
            <a:ext cx="4033838" cy="49688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663300"/>
                </a:solidFill>
              </a:rPr>
              <a:t>Состояние, когда не угрожает опасность.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663300"/>
                </a:solidFill>
              </a:rPr>
              <a:t>Оно может быть обеспечено, при условии соблюдения правил всеми участниками дорожного 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 animBg="1"/>
      <p:bldP spid="3152" grpId="1" animBg="1"/>
      <p:bldP spid="3154" grpId="0" animBg="1"/>
      <p:bldP spid="3154" grpId="1" animBg="1"/>
      <p:bldP spid="3155" grpId="0" animBg="1"/>
      <p:bldP spid="3155" grpId="1" animBg="1"/>
      <p:bldP spid="3163" grpId="0" animBg="1"/>
      <p:bldP spid="3163" grpId="1" animBg="1"/>
      <p:bldP spid="3165" grpId="0" animBg="1"/>
      <p:bldP spid="3165" grpId="1" animBg="1"/>
      <p:bldP spid="3168" grpId="0" animBg="1"/>
      <p:bldP spid="3168" grpId="1" animBg="1"/>
      <p:bldP spid="3170" grpId="0" animBg="1"/>
      <p:bldP spid="3170" grpId="1" animBg="1"/>
      <p:bldP spid="3173" grpId="0" animBg="1"/>
      <p:bldP spid="3173" grpId="1" animBg="1"/>
      <p:bldP spid="3174" grpId="0" animBg="1"/>
      <p:bldP spid="317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>
              <a:buFont typeface="Arial" charset="0"/>
              <a:buNone/>
            </a:pPr>
            <a:r>
              <a:rPr lang="ru-RU" sz="4400" smtClean="0"/>
              <a:t>Можно ли начинать переходить дорогу на жёлтый сигнал светофора? </a:t>
            </a:r>
          </a:p>
          <a:p>
            <a:pPr indent="457200">
              <a:buFont typeface="Arial" charset="0"/>
              <a:buNone/>
            </a:pPr>
            <a:r>
              <a:rPr lang="ru-RU" sz="4400" b="1" smtClean="0"/>
              <a:t>Ответ:</a:t>
            </a:r>
            <a:r>
              <a:rPr lang="ru-RU" sz="4400" smtClean="0"/>
              <a:t> нет, по Правилам дорожного движения желтый сигнал является запрещающим сигналом светофора.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>
              <a:buFont typeface="Arial" charset="0"/>
              <a:buNone/>
            </a:pPr>
            <a:r>
              <a:rPr lang="ru-RU" sz="4400" smtClean="0"/>
              <a:t>Опасно ли переходить дорогу наискосок?</a:t>
            </a:r>
          </a:p>
          <a:p>
            <a:pPr indent="457200">
              <a:buFont typeface="Arial" charset="0"/>
              <a:buNone/>
            </a:pPr>
            <a:endParaRPr lang="ru-RU" sz="2000" smtClean="0"/>
          </a:p>
          <a:p>
            <a:pPr indent="457200">
              <a:buFont typeface="Arial" charset="0"/>
              <a:buNone/>
            </a:pPr>
            <a:r>
              <a:rPr lang="ru-RU" sz="4400" b="1" smtClean="0"/>
              <a:t>Ответ:</a:t>
            </a:r>
            <a:r>
              <a:rPr lang="ru-RU" sz="4400" smtClean="0"/>
              <a:t> опасно, т.к. путь становится длиннее, а обзор хуже.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08025">
              <a:buFont typeface="Arial" charset="0"/>
              <a:buNone/>
              <a:defRPr/>
            </a:pPr>
            <a:r>
              <a:rPr lang="ru-RU" dirty="0" smtClean="0"/>
              <a:t>Назовите</a:t>
            </a:r>
            <a:r>
              <a:rPr lang="ru-RU" b="1" dirty="0" smtClean="0"/>
              <a:t> </a:t>
            </a:r>
            <a:r>
              <a:rPr lang="ru-RU" dirty="0" smtClean="0"/>
              <a:t>правильные действия пешехода при переходе перекрестка на </a:t>
            </a:r>
            <a:r>
              <a:rPr lang="ru-RU" sz="4000" b="1" dirty="0" smtClean="0">
                <a:solidFill>
                  <a:srgbClr val="00B050"/>
                </a:solidFill>
              </a:rPr>
              <a:t>зеленый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(разрешающий ) сигнал светофора.</a:t>
            </a:r>
          </a:p>
          <a:p>
            <a:pPr marL="0" indent="708025">
              <a:buFont typeface="Arial" charset="0"/>
              <a:buNone/>
              <a:defRPr/>
            </a:pPr>
            <a:endParaRPr lang="ru-RU" b="1" dirty="0" smtClean="0"/>
          </a:p>
          <a:p>
            <a:pPr marL="0" indent="708025">
              <a:buFont typeface="Arial" charset="0"/>
              <a:buNone/>
              <a:defRPr/>
            </a:pPr>
            <a:r>
              <a:rPr lang="ru-RU" b="1" dirty="0" smtClean="0"/>
              <a:t>Ответ. </a:t>
            </a:r>
            <a:r>
              <a:rPr lang="ru-RU" dirty="0" smtClean="0"/>
              <a:t>Перед тем, как ступить на проезжую часть, необходимо посмотреть, что происходит слева и справа, и при переходе продолжать наблюдение за ситуацией.</a:t>
            </a:r>
          </a:p>
          <a:p>
            <a:pPr indent="45720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kidz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196975"/>
            <a:ext cx="35909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8313" y="1268413"/>
            <a:ext cx="46085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/>
              <a:t>Очень важная наука – </a:t>
            </a:r>
          </a:p>
          <a:p>
            <a:pPr algn="ctr">
              <a:spcBef>
                <a:spcPct val="50000"/>
              </a:spcBef>
            </a:pPr>
            <a:r>
              <a:rPr lang="ru-RU" sz="2400" i="1"/>
              <a:t>Правила движения,</a:t>
            </a:r>
          </a:p>
          <a:p>
            <a:pPr algn="ctr">
              <a:spcBef>
                <a:spcPct val="50000"/>
              </a:spcBef>
            </a:pPr>
            <a:r>
              <a:rPr lang="ru-RU" sz="2400" i="1"/>
              <a:t>И должны их соблюдать </a:t>
            </a:r>
          </a:p>
          <a:p>
            <a:pPr algn="ctr">
              <a:spcBef>
                <a:spcPct val="50000"/>
              </a:spcBef>
            </a:pPr>
            <a:r>
              <a:rPr lang="ru-RU" sz="2400" i="1"/>
              <a:t>Все без исключения!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Знание правил дорожного движения – это залог безопасности школьника на дороге.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D6379"/>
                </a:solidFill>
              </a:rPr>
              <a:t>Будьте дисциплинированны на улице!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D6379"/>
                </a:solidFill>
              </a:rPr>
              <a:t> Желаем вам безопасных дорог!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863600" y="1285875"/>
            <a:ext cx="8280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Times New Roman" pitchFamily="18" charset="0"/>
              </a:rPr>
              <a:t>Дисциплина на дороге – залог безопасности дорожного движения!</a:t>
            </a:r>
          </a:p>
        </p:txBody>
      </p:sp>
      <p:pic>
        <p:nvPicPr>
          <p:cNvPr id="8195" name="Рисунок 4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514600"/>
            <a:ext cx="19288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640013"/>
            <a:ext cx="185737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6" descr="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071813"/>
            <a:ext cx="43719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E6FF1-96C9-4A48-AEC0-B00E42FF5DAD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476250"/>
            <a:ext cx="3960813" cy="968375"/>
          </a:xfrm>
        </p:spPr>
        <p:txBody>
          <a:bodyPr/>
          <a:lstStyle/>
          <a:p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Статистика ДТП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8026400" cy="4841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 статистике примерно три четверти всех ДТП с участием детей происходит в результате их непродуманных действий. Среди них наиболее частыми являются: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Переход через проезжую часть вне установленных для перехода мест -35-40%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Неожиданный выход из-за движущихся или стоящих транспортных средств или других препятствий, мешающих обзору – 25-30%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Неподчинение сигналам светофора – 10-15%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Игры на проезжей части и ходьба по ней при наличии тротуара – 5-10%</a:t>
            </a:r>
          </a:p>
          <a:p>
            <a:pPr>
              <a:lnSpc>
                <a:spcPct val="80000"/>
              </a:lnSpc>
            </a:pPr>
            <a:endParaRPr lang="ru-RU" sz="17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857250" y="1071563"/>
            <a:ext cx="8286750" cy="3214687"/>
          </a:xfrm>
        </p:spPr>
        <p:txBody>
          <a:bodyPr/>
          <a:lstStyle/>
          <a:p>
            <a:r>
              <a:rPr lang="ru-RU" sz="2800" smtClean="0"/>
              <a:t>В 2014 году на территории Ростовской области зарегистрировано </a:t>
            </a:r>
            <a:r>
              <a:rPr lang="ru-RU" sz="2800" b="1" smtClean="0"/>
              <a:t>108 ДТП </a:t>
            </a:r>
            <a:r>
              <a:rPr lang="ru-RU" sz="2800" smtClean="0"/>
              <a:t>с участием несовершеннолетних. В результате этих происшествий </a:t>
            </a:r>
            <a:r>
              <a:rPr lang="ru-RU" sz="2800" b="1" smtClean="0"/>
              <a:t>116 детей</a:t>
            </a:r>
            <a:r>
              <a:rPr lang="ru-RU" sz="2800" smtClean="0"/>
              <a:t>  получили травмы различной степени тяжести, </a:t>
            </a:r>
            <a:r>
              <a:rPr lang="ru-RU" sz="2800" b="1" smtClean="0"/>
              <a:t>23 ребенка погибли</a:t>
            </a:r>
            <a:r>
              <a:rPr lang="ru-RU" sz="2800" smtClean="0"/>
              <a:t>.</a:t>
            </a:r>
          </a:p>
          <a:p>
            <a:r>
              <a:rPr lang="ru-RU" sz="2800" smtClean="0"/>
              <a:t>Рост числа ДТП с участием детей в Ростове-на-Дону за четыре месяца этого года составил 19% </a:t>
            </a:r>
          </a:p>
          <a:p>
            <a:pPr>
              <a:buFont typeface="Arial" charset="0"/>
              <a:buNone/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0243" name="Рисунок 2" descr="ДТП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500563"/>
            <a:ext cx="27146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 descr="ДТП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500563"/>
            <a:ext cx="30003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ДТП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500563"/>
            <a:ext cx="27860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71550" y="1268413"/>
            <a:ext cx="72009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Авария – это беда!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От нас с вами тоже зависит, произойдет на дороге авария или нет. Все мы – и водители, и пешеходы – участники дорожного движения. И поэтому должны соблюдать правила, действующие на дороге.</a:t>
            </a:r>
          </a:p>
        </p:txBody>
      </p:sp>
      <p:pic>
        <p:nvPicPr>
          <p:cNvPr id="11267" name="Picture 5" descr="dscn4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143375"/>
            <a:ext cx="28098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ДТП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286125"/>
            <a:ext cx="296386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ДТП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7656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45504595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594100"/>
            <a:ext cx="518477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00113" y="1125538"/>
            <a:ext cx="74882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Знание дорожных знаков всеми участниками дорожного движения повышает безопасность на дорогах. </a:t>
            </a:r>
          </a:p>
          <a:p>
            <a:r>
              <a:rPr lang="ru-RU" sz="2400"/>
              <a:t> Дорожные знаки первые стали появляться с 1909 года. Они помогают регулировать движение транспорта и пешеходов.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403350" y="1341438"/>
            <a:ext cx="7283450" cy="4784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Дорожный знак - это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табличка со схематическим рисунком,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помогающим регулировать движение.</a:t>
            </a:r>
          </a:p>
          <a:p>
            <a:pPr>
              <a:buFont typeface="Arial" charset="0"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r>
              <a:rPr lang="ru-RU" smtClean="0"/>
              <a:t>Зачем нужны дорожные знаки?</a:t>
            </a:r>
          </a:p>
          <a:p>
            <a:r>
              <a:rPr lang="ru-RU" smtClean="0"/>
              <a:t>Кто должен знать дорожные знаки?</a:t>
            </a:r>
          </a:p>
          <a:p>
            <a:r>
              <a:rPr lang="ru-RU" smtClean="0"/>
              <a:t>Какие бывают дорожные знаки?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873</Words>
  <Application>Microsoft Office PowerPoint</Application>
  <PresentationFormat>Экран (4:3)</PresentationFormat>
  <Paragraphs>199</Paragraphs>
  <Slides>33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Arial Black</vt:lpstr>
      <vt:lpstr>Тема Office</vt:lpstr>
      <vt:lpstr>Слайд 1</vt:lpstr>
      <vt:lpstr>Слайд 2</vt:lpstr>
      <vt:lpstr>Слайд 3</vt:lpstr>
      <vt:lpstr>Слайд 4</vt:lpstr>
      <vt:lpstr> Статистика ДТП</vt:lpstr>
      <vt:lpstr>Слайд 6</vt:lpstr>
      <vt:lpstr>Слайд 7</vt:lpstr>
      <vt:lpstr>Слайд 8</vt:lpstr>
      <vt:lpstr>Слайд 9</vt:lpstr>
      <vt:lpstr>   Группы дорожных знаков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Конкурс «Угадай знаки»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Виктория</cp:lastModifiedBy>
  <cp:revision>76</cp:revision>
  <dcterms:created xsi:type="dcterms:W3CDTF">2011-01-05T18:45:16Z</dcterms:created>
  <dcterms:modified xsi:type="dcterms:W3CDTF">2015-11-09T19:00:00Z</dcterms:modified>
</cp:coreProperties>
</file>