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  <p:sldId id="261" r:id="rId7"/>
    <p:sldId id="262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7097" autoAdjust="0"/>
  </p:normalViewPr>
  <p:slideViewPr>
    <p:cSldViewPr>
      <p:cViewPr varScale="1">
        <p:scale>
          <a:sx n="63" d="100"/>
          <a:sy n="63" d="100"/>
        </p:scale>
        <p:origin x="-146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Повторение темы «Причастие»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Цель :</a:t>
            </a:r>
            <a:r>
              <a:rPr lang="ru-RU" altLang="ru-RU" sz="32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ru-RU" altLang="ru-RU" sz="32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Систематизирование знаний о причастии и </a:t>
            </a:r>
            <a:r>
              <a:rPr lang="ru-RU" altLang="ru-RU" sz="32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его грамматических признаках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1уровень-Повторить теоретический материал; </a:t>
            </a:r>
          </a:p>
          <a:p>
            <a:r>
              <a:rPr lang="ru-RU" dirty="0" smtClean="0"/>
              <a:t>2уровень-повторить теоретический </a:t>
            </a:r>
            <a:r>
              <a:rPr lang="ru-RU" dirty="0" smtClean="0"/>
              <a:t>материал , сделать </a:t>
            </a:r>
            <a:r>
              <a:rPr lang="ru-RU" dirty="0" smtClean="0"/>
              <a:t>морфологический разбор двух причастий;</a:t>
            </a:r>
          </a:p>
          <a:p>
            <a:r>
              <a:rPr lang="ru-RU" dirty="0" smtClean="0"/>
              <a:t>3уровень-сделать проектную работу по теме «Причастие».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«Причастие-это часть речи , причастная глаголу в образе прилагательного»         В.Даль</a:t>
            </a:r>
            <a:endParaRPr lang="ru-RU" dirty="0"/>
          </a:p>
        </p:txBody>
      </p:sp>
      <p:pic>
        <p:nvPicPr>
          <p:cNvPr id="4" name="Содержимое 3" descr="dal_image002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276872"/>
            <a:ext cx="3312368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2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Спишите. Найдите причастия и прилагательные. Определите их синтаксическую роль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Arial" charset="0"/>
              </a:rPr>
              <a:t>Выглянувший солнечный луч.</a:t>
            </a:r>
          </a:p>
          <a:p>
            <a:r>
              <a:rPr lang="ru-RU" altLang="ru-RU" dirty="0" smtClean="0">
                <a:latin typeface="Arial" charset="0"/>
              </a:rPr>
              <a:t>Серебристые сверкающие звёзды.</a:t>
            </a:r>
          </a:p>
          <a:p>
            <a:r>
              <a:rPr lang="ru-RU" altLang="ru-RU" dirty="0" smtClean="0">
                <a:latin typeface="Arial" charset="0"/>
              </a:rPr>
              <a:t>Холодное бушующее море.</a:t>
            </a:r>
          </a:p>
          <a:p>
            <a:r>
              <a:rPr lang="ru-RU" altLang="ru-RU" dirty="0" smtClean="0">
                <a:latin typeface="Arial" charset="0"/>
              </a:rPr>
              <a:t>Освещённая уютная комната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400" dirty="0" smtClean="0">
                <a:latin typeface="Arial" charset="0"/>
              </a:rPr>
              <a:t>Выделенные словосочетания замените причастиями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Arial" charset="0"/>
              </a:rPr>
              <a:t>Голос, который звенит-?</a:t>
            </a:r>
          </a:p>
          <a:p>
            <a:r>
              <a:rPr lang="ru-RU" altLang="ru-RU" dirty="0" smtClean="0">
                <a:latin typeface="Arial" charset="0"/>
              </a:rPr>
              <a:t>Небо, которое светлеет-?</a:t>
            </a:r>
          </a:p>
          <a:p>
            <a:r>
              <a:rPr lang="ru-RU" altLang="ru-RU" dirty="0" smtClean="0">
                <a:latin typeface="Arial" charset="0"/>
              </a:rPr>
              <a:t>Задача, которую решили-?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Arial" charset="0"/>
              </a:rPr>
              <a:t>Проверка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Arial" charset="0"/>
              </a:rPr>
              <a:t>Светле</a:t>
            </a:r>
            <a:r>
              <a:rPr lang="ru-RU" altLang="ru-RU" u="sng" dirty="0" smtClean="0">
                <a:latin typeface="Arial" charset="0"/>
              </a:rPr>
              <a:t>ющ</a:t>
            </a:r>
            <a:r>
              <a:rPr lang="ru-RU" altLang="ru-RU" dirty="0" smtClean="0">
                <a:latin typeface="Arial" charset="0"/>
              </a:rPr>
              <a:t>ее небо</a:t>
            </a:r>
          </a:p>
          <a:p>
            <a:r>
              <a:rPr lang="ru-RU" altLang="ru-RU" dirty="0" smtClean="0">
                <a:latin typeface="Arial" charset="0"/>
              </a:rPr>
              <a:t>Звен</a:t>
            </a:r>
            <a:r>
              <a:rPr lang="ru-RU" altLang="ru-RU" u="sng" dirty="0" smtClean="0">
                <a:latin typeface="Arial" charset="0"/>
              </a:rPr>
              <a:t>ящ</a:t>
            </a:r>
            <a:r>
              <a:rPr lang="ru-RU" altLang="ru-RU" dirty="0" smtClean="0">
                <a:latin typeface="Arial" charset="0"/>
              </a:rPr>
              <a:t>ий голос</a:t>
            </a:r>
          </a:p>
          <a:p>
            <a:r>
              <a:rPr lang="ru-RU" altLang="ru-RU" dirty="0" smtClean="0">
                <a:latin typeface="Arial" charset="0"/>
              </a:rPr>
              <a:t>Реш</a:t>
            </a:r>
            <a:r>
              <a:rPr lang="ru-RU" altLang="ru-RU" u="sng" dirty="0" smtClean="0">
                <a:latin typeface="Arial" charset="0"/>
              </a:rPr>
              <a:t>ённ</a:t>
            </a:r>
            <a:r>
              <a:rPr lang="ru-RU" altLang="ru-RU" dirty="0" smtClean="0">
                <a:latin typeface="Arial" charset="0"/>
              </a:rPr>
              <a:t>ая задача</a:t>
            </a:r>
          </a:p>
          <a:p>
            <a:endParaRPr lang="ru-RU" altLang="ru-RU" dirty="0" smtClean="0"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Распределить причастия в нужную колонку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</a:rPr>
              <a:t>в первую вы должны распределить все действительные причастия, а во вторую – страдательные:</a:t>
            </a:r>
          </a:p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Посаженный, строивший,  гонимый, пересекавший, увлекшийся, управляемый, увядший, награжденный.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498080" cy="4800600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Действительные    Страдательные</a:t>
            </a:r>
          </a:p>
          <a:p>
            <a:pPr fontAlgn="base"/>
            <a:r>
              <a:rPr lang="ru-RU" dirty="0" smtClean="0"/>
              <a:t>Строивший                 Посаженный</a:t>
            </a:r>
          </a:p>
          <a:p>
            <a:pPr fontAlgn="base"/>
            <a:r>
              <a:rPr lang="ru-RU" dirty="0" smtClean="0"/>
              <a:t>Пересекавший           Гонимый</a:t>
            </a:r>
          </a:p>
          <a:p>
            <a:pPr fontAlgn="base"/>
            <a:r>
              <a:rPr lang="ru-RU" dirty="0" smtClean="0"/>
              <a:t>Увлекшийся                 Управляемый</a:t>
            </a:r>
          </a:p>
          <a:p>
            <a:pPr fontAlgn="base"/>
            <a:r>
              <a:rPr lang="ru-RU" dirty="0" smtClean="0"/>
              <a:t>Увядший                         Награжденный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ПРОВЕРЯЕМ</a:t>
            </a:r>
            <a:r>
              <a:rPr lang="ru-RU" b="1" dirty="0">
                <a:solidFill>
                  <a:srgbClr val="FF3399"/>
                </a:solidFill>
              </a:rPr>
              <a:t>: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Морфологический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Укреплен-причастие,особая</a:t>
            </a:r>
            <a:r>
              <a:rPr lang="ru-RU" dirty="0" smtClean="0"/>
              <a:t> форма глагола укрепить.</a:t>
            </a:r>
            <a:br>
              <a:rPr lang="ru-RU" dirty="0" smtClean="0"/>
            </a:br>
            <a:r>
              <a:rPr lang="ru-RU" dirty="0" err="1" smtClean="0"/>
              <a:t>Н.ф.-укрепленный.Пост.призн.-страдат.,прош.вр.,сов.в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Непост</a:t>
            </a:r>
            <a:r>
              <a:rPr lang="ru-RU" dirty="0" smtClean="0"/>
              <a:t>. в краткой </a:t>
            </a:r>
            <a:r>
              <a:rPr lang="ru-RU" dirty="0" err="1" smtClean="0"/>
              <a:t>форме,ед.ч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Синтаксическая роль-сказуемое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А)Открытому сердцу дорога </a:t>
            </a:r>
            <a:r>
              <a:rPr lang="ru-RU" b="1" dirty="0" smtClean="0"/>
              <a:t>открыта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Б)Вежливому </a:t>
            </a:r>
            <a:r>
              <a:rPr lang="ru-RU" b="1" dirty="0" smtClean="0"/>
              <a:t>открыты </a:t>
            </a:r>
            <a:r>
              <a:rPr lang="ru-RU" dirty="0" smtClean="0"/>
              <a:t>все дороги.</a:t>
            </a:r>
          </a:p>
          <a:p>
            <a:r>
              <a:rPr lang="ru-RU" dirty="0" smtClean="0"/>
              <a:t>В)В кремне искра </a:t>
            </a:r>
            <a:r>
              <a:rPr lang="ru-RU" b="1" dirty="0" smtClean="0"/>
              <a:t>спрятана </a:t>
            </a:r>
            <a:r>
              <a:rPr lang="ru-RU" dirty="0" smtClean="0"/>
              <a:t>,а в человеке- ум.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166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Повторение темы «Причастие»</vt:lpstr>
      <vt:lpstr>«Причастие-это часть речи , причастная глаголу в образе прилагательного»         В.Даль</vt:lpstr>
      <vt:lpstr>Спишите. Найдите причастия и прилагательные. Определите их синтаксическую роль</vt:lpstr>
      <vt:lpstr>Выделенные словосочетания замените причастиями</vt:lpstr>
      <vt:lpstr>Проверка задания</vt:lpstr>
      <vt:lpstr>Распределить причастия в нужную колонку</vt:lpstr>
      <vt:lpstr>ПРОВЕРЯЕМ:</vt:lpstr>
      <vt:lpstr>Морфологический разбор</vt:lpstr>
      <vt:lpstr>Пословицы и поговорки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темы «Причастие»</dc:title>
  <dc:creator>Valentina</dc:creator>
  <cp:lastModifiedBy>Valentina</cp:lastModifiedBy>
  <cp:revision>10</cp:revision>
  <dcterms:created xsi:type="dcterms:W3CDTF">2015-11-10T22:08:32Z</dcterms:created>
  <dcterms:modified xsi:type="dcterms:W3CDTF">2015-11-11T21:10:59Z</dcterms:modified>
</cp:coreProperties>
</file>