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8" r:id="rId7"/>
    <p:sldId id="260" r:id="rId8"/>
    <p:sldId id="266" r:id="rId9"/>
    <p:sldId id="263" r:id="rId10"/>
    <p:sldId id="267" r:id="rId11"/>
    <p:sldId id="265" r:id="rId12"/>
    <p:sldId id="269" r:id="rId13"/>
    <p:sldId id="270" r:id="rId14"/>
    <p:sldId id="271" r:id="rId15"/>
    <p:sldId id="272" r:id="rId16"/>
    <p:sldId id="276" r:id="rId17"/>
    <p:sldId id="273" r:id="rId18"/>
    <p:sldId id="275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.liveinternet.ru/images/attach/c/0/53/631/53631854_1263197462_1024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za.ru/2009/09/02/563" TargetMode="External"/><Relationship Id="rId3" Type="http://schemas.openxmlformats.org/officeDocument/2006/relationships/hyperlink" Target="http://www.babyblog.ru/community/post/kids_books/1700791" TargetMode="External"/><Relationship Id="rId7" Type="http://schemas.openxmlformats.org/officeDocument/2006/relationships/hyperlink" Target="http://er3ed.qrz.ru/pushkin-ruslan.htm" TargetMode="External"/><Relationship Id="rId2" Type="http://schemas.openxmlformats.org/officeDocument/2006/relationships/hyperlink" Target="http://www.liveinternet.ru/users/zateinik/post279192582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ezentacii.com/mhk/7950-mihail-ivanovich-glinka.html" TargetMode="External"/><Relationship Id="rId5" Type="http://schemas.openxmlformats.org/officeDocument/2006/relationships/hyperlink" Target="http://propianino.ru/glinka-m-i-muzyka-dusha-moya" TargetMode="External"/><Relationship Id="rId4" Type="http://schemas.openxmlformats.org/officeDocument/2006/relationships/hyperlink" Target="http://www.bibliotekar.ru/kRepin/17.htm" TargetMode="External"/><Relationship Id="rId9" Type="http://schemas.openxmlformats.org/officeDocument/2006/relationships/hyperlink" Target="http://miloliza.com/illyustratsi-skazki-pushkina/ruslan-lyudmil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Пушкин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Глинка=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«Руслан и Людмила»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Литературно-музыкальная композиция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Марусина Оксана Юрьевна</a:t>
            </a:r>
          </a:p>
          <a:p>
            <a:pPr algn="ctr"/>
            <a:r>
              <a:rPr lang="ru-RU" sz="2200" dirty="0" smtClean="0"/>
              <a:t>Учитель ИЗО ГБОУ СОШ «ОЦ» с. Воротнее муниципального района Сергиевский Самарской области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372_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46" y="785794"/>
            <a:ext cx="8837691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374-5458ca2c640fb8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8576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3387-989acd28e381d74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0 из 142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3393-d39e68b63523527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0005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3405-907bf0e9dfea204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3409-1554aff499a0a7c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14422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3380-468db0cd5a8f3d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3424-69e93efd4ad94e6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42148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3430-6e694ad747272a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2148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й Руслана с Чер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28" y="708785"/>
            <a:ext cx="8684251" cy="5615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3435-5b6043afa769ba1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3577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3438-8ba939145a908be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40719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785926"/>
            <a:ext cx="2786090" cy="44624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Руслан яростно бьётся с врагами и побеждает. Людмила просыпается от волшебного кольца.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Настроение печали и тревоги сменяется радостью и весельем.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3456-44fb93f6441e961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785794"/>
            <a:ext cx="44291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43956" cy="293922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 новых встреч с искусством!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Поэма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«Руслан и Людмила»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857364"/>
            <a:ext cx="2714652" cy="4391036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«Руслан и Людмила» является, первым большим сказочным произведением Александра Сергеевича. В последующем он не раз еще обратит свое внимание на этот удивительный по своей художественной силе жанр и придаст ему свою уникальную, чисто пушкинскую огранку. В данной же поэме поэт только набирает свою силу и выразительность.</a:t>
            </a:r>
          </a:p>
          <a:p>
            <a:endParaRPr lang="ru-RU" dirty="0"/>
          </a:p>
        </p:txBody>
      </p:sp>
      <p:pic>
        <p:nvPicPr>
          <p:cNvPr id="5" name="Содержимое 4" descr="Портрет Пушкин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0496" y="570269"/>
            <a:ext cx="4500594" cy="5678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396186" cy="1557334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ru-RU" sz="62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http://www.liveinternet.ru/users/zateinik/post279192582/</a:t>
            </a:r>
            <a:endParaRPr lang="ru-RU" sz="6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http://www.babyblog.ru/community/post/kids_books/1700791</a:t>
            </a:r>
            <a:endParaRPr lang="ru-RU" sz="6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http://www.bibliotekar.ru/kRepin/17.htm</a:t>
            </a:r>
            <a:endParaRPr lang="ru-RU" sz="6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http://propianino.ru/glinka-m-i-muzyka-dusha-moya</a:t>
            </a:r>
            <a:endParaRPr lang="ru-RU" sz="6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http://prezentacii.com/mhk/7950-mihail-ivanovich-glinka.html</a:t>
            </a:r>
            <a:endParaRPr lang="ru-RU" sz="6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http://er3ed.qrz.ru/pushkin-ruslan.htm</a:t>
            </a:r>
            <a:endParaRPr lang="ru-RU" sz="6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http://www.proza.ru/2009/09/02/563</a:t>
            </a:r>
            <a:endParaRPr lang="ru-RU" sz="6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http://miloliza.com/illyustratsi-skazki-pushkina/ruslan-lyudmila.html</a:t>
            </a:r>
            <a:endParaRPr lang="ru-RU" sz="62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631_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59" y="642918"/>
            <a:ext cx="8801230" cy="5681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Михаил Иванович                                  Глинка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Опера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«Руслан и Людмила»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857364"/>
            <a:ext cx="2714652" cy="43910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«Руслан и Людмила» — сочинение, в котором мы и до сих пор открываем не расслышанные ранее красоты, в свое время было оценено по достоинству немногими. Но среди них, помимо русских друзей, был всемирно известный венгерский композитор и пианист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Ференц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Лист. Он переложил для фортепиано «Марш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Черномора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блестяще его исполнял.</a:t>
            </a:r>
          </a:p>
          <a:p>
            <a:endParaRPr lang="ru-RU" sz="1800" dirty="0"/>
          </a:p>
        </p:txBody>
      </p:sp>
      <p:pic>
        <p:nvPicPr>
          <p:cNvPr id="5" name="Содержимое 4" descr="Портрет Глинк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1000109"/>
            <a:ext cx="5214974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slan_i_lyudmi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91" y="1071546"/>
            <a:ext cx="8612433" cy="5711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К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29" y="642918"/>
            <a:ext cx="8786108" cy="5681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 Лукоморья ду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928670"/>
            <a:ext cx="8626755" cy="5705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315_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72" y="642918"/>
            <a:ext cx="8771037" cy="5681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361-f259720d2cce05d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3367-605345ac603c1f8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9290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205</Words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Пушкин + Глинка= «Руслан и Людмила» </vt:lpstr>
      <vt:lpstr>Александр Сергеевич Пушкин              Поэма  «Руслан и Людмила»</vt:lpstr>
      <vt:lpstr>Слайд 3</vt:lpstr>
      <vt:lpstr>Михаил Иванович                                  Глинка                Опера  «Руслан и Людмила»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 новых встреч с искусством!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 + Глинка= «Руслан и Людмила» </dc:title>
  <cp:lastModifiedBy>User</cp:lastModifiedBy>
  <cp:revision>7</cp:revision>
  <dcterms:modified xsi:type="dcterms:W3CDTF">2015-11-13T12:59:40Z</dcterms:modified>
</cp:coreProperties>
</file>