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6CA28-39B6-4C4A-B4A2-6C5B201CA731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D28BDA-800A-4091-BC3E-33DD50B005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2285992"/>
            <a:ext cx="5000660" cy="242889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Проектная</a:t>
            </a:r>
          </a:p>
          <a:p>
            <a:pPr algn="ctr" rtl="0"/>
            <a:r>
              <a:rPr lang="ru-RU" sz="3600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деятельность </a:t>
            </a:r>
            <a:endParaRPr lang="ru-RU" sz="3600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86446" y="4929198"/>
            <a:ext cx="29529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Светлана Владимировна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Какоткина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истории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МКОУ Зареченская СОШ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Рисунок 1" descr="D:\мама\Новая папка (2)\9 мая\Фото\S8300429_c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85728"/>
            <a:ext cx="2981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48753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</a:rPr>
              <a:t>Из опыта работы</a:t>
            </a:r>
            <a:endParaRPr lang="ru-RU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642918"/>
            <a:ext cx="314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СВЕЧА ПАМЯТИ!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J:\9мая фото\для оформления\102_242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142984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9мая фото\для оформления\102_24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786190"/>
            <a:ext cx="3621107" cy="27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9мая фото\для оформления\102_242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3972245" cy="298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9мая фото\для оформления\102_243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857364"/>
            <a:ext cx="2786082" cy="28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9мая фото\для оформления\102_247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643314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86116" y="5857892"/>
            <a:ext cx="2571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Вечер военной песни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J:\9мая фото\IMG_20150509_21245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357430"/>
            <a:ext cx="2798290" cy="37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9мая фото\IMG_20150509_2124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500042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9мая фото\IMG_20150509_2112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9мая фото\IMG_20150509_21323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928934"/>
            <a:ext cx="2662244" cy="342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9мая фото\для оформления\DSC0515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3500438"/>
            <a:ext cx="2931182" cy="21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9мая фото\для оформления\IMG_20150509_213417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57227" y="142852"/>
            <a:ext cx="3586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8786874" cy="12858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проекты в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воспитательной деятельности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143108" y="5572140"/>
            <a:ext cx="5734050" cy="1120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"Школьный дворик"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P822026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3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WScan0009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3429000"/>
            <a:ext cx="2653444" cy="26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822028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429132"/>
            <a:ext cx="171451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WScan0012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3286124"/>
            <a:ext cx="3302986" cy="225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822028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171448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571472" y="0"/>
            <a:ext cx="8215370" cy="14192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Театральная студия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357290" y="6286520"/>
            <a:ext cx="6111875" cy="460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"Лукоморье"</a:t>
            </a:r>
            <a:endParaRPr lang="ru-RU" sz="3600" kern="10" spc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Рисунок 3" descr="Scan1010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85926"/>
            <a:ext cx="2530432" cy="20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can1008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000504"/>
            <a:ext cx="2928958" cy="21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830025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428736"/>
            <a:ext cx="2434199" cy="359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830025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3857628"/>
            <a:ext cx="3185469" cy="23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can1008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47779">
            <a:off x="5924367" y="1688692"/>
            <a:ext cx="2774372" cy="24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can1008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46042">
            <a:off x="3484103" y="4310112"/>
            <a:ext cx="2249871" cy="17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643042" y="214290"/>
            <a:ext cx="59467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"Умелые руки </a:t>
            </a:r>
          </a:p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знают скуки"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 descr="J:\2015-01-22\Scan104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143116"/>
            <a:ext cx="28852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2015-01-22\Scan104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8923">
            <a:off x="6727883" y="2299115"/>
            <a:ext cx="1675252" cy="22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2015-01-22\Scan104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071678"/>
            <a:ext cx="2928958" cy="27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2015-01-22\Scan1047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572008"/>
            <a:ext cx="524613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2014-09-02\Scan1036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714884"/>
            <a:ext cx="2143944" cy="197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214414" y="2000240"/>
            <a:ext cx="6484958" cy="23463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500034" y="714356"/>
            <a:ext cx="821537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Проект: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"Вспомним всех поименно"</a:t>
            </a:r>
            <a:endParaRPr lang="ru-RU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1" y="2357430"/>
            <a:ext cx="828680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Исследовательский проект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 всех поименно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 на развитие любви к истории родного края, уважения к ее прошлому, гордости за свой народ.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Память о прошлом, о славных, предках родной земли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 из действенных средств воспитания будущего гражданина. Происходящие преобразования в обществе заставляют россиян все чаще обращаться к своему прошлому, к истории нашего народа. Составной частью отечественной истории является история жизни односельчан, история малой Родины.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Данный проект позволит учащимся: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 историками, сберечь для будущего поколения память о событиях Великой Отечественной войны,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 участников тех событий;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 защитить результаты  работы, получить  оценку не только учителя, но и своих товарищей,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жителей села;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проявить творчество в создание публикации и иного представления информации;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для создания  конкретного  материала, наглядных достоверных образов исторической эпохи и конкретных личностей;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 познавательный интерес и информационную культуру;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1008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142984"/>
            <a:ext cx="2777939" cy="25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can1008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071942"/>
            <a:ext cx="33575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an1006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285860"/>
            <a:ext cx="1571636" cy="238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01122" cy="10715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рабочие материалы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Рисунок 9" descr="Scan1006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3714752"/>
            <a:ext cx="3585435" cy="30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сереги ноутбук\ветераны\Ясенков\ясенков наградной лист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714488"/>
            <a:ext cx="2000264" cy="36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07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500042"/>
            <a:ext cx="4000528" cy="33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00562" y="1357298"/>
            <a:ext cx="4500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Рассказываем школьникам и односельчанам о героях нашего села.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 итогом нашей работы станет Книга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000496" y="2928934"/>
          <a:ext cx="4786346" cy="3575343"/>
        </p:xfrm>
        <a:graphic>
          <a:graphicData uri="http://schemas.openxmlformats.org/presentationml/2006/ole">
            <p:oleObj spid="_x0000_s28675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:\9мая фото\для оформления\IMG_20150415_072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59204" y="25806952"/>
            <a:ext cx="5050582" cy="3787937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21537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Проект: </a:t>
            </a:r>
          </a:p>
          <a:p>
            <a:pPr algn="ctr" rtl="0"/>
            <a:r>
              <a:rPr lang="ru-RU" sz="3600" kern="10" dirty="0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Великой Победе – наши добрые дела</a:t>
            </a:r>
            <a:endParaRPr lang="ru-RU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J:\9мая фото\для оформления\IMG_20150415_0722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3294621" cy="24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9мая фото\для оформления\IMG_20150415_0736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1428736"/>
            <a:ext cx="2181308" cy="290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9мая фото\для оформления\IMG_20150415_07441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357694"/>
            <a:ext cx="3063997" cy="22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9мая фото\для оформления\IMG_20150415_07443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4071942"/>
            <a:ext cx="3503279" cy="262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44" y="1785926"/>
            <a:ext cx="24288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 тружениками тыла. Праздничная программа награждения медалью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70 -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летию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Великой Победы.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мая фото\для оформления\IMG_20150421_1035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66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9мая фото\для оформления\IMG_20150422_09405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714356"/>
            <a:ext cx="3602557" cy="48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4643446"/>
            <a:ext cx="3071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акции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Флаг Победы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мая фото\для оформления\102_238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874939" cy="21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9мая фото\для оформления\102_235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52"/>
            <a:ext cx="18573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9мая фото\для оформления\102_23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857232"/>
            <a:ext cx="3160239" cy="23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9мая фото\для оформления\102_237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000504"/>
            <a:ext cx="30281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9мая фото\для оформления\102_235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30822">
            <a:off x="249306" y="2411182"/>
            <a:ext cx="2248742" cy="165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9мая фото\для оформления\102_237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714752"/>
            <a:ext cx="26489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9мая фото\102_2325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3571876"/>
            <a:ext cx="2714644" cy="204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мая фото\для оформления\102_24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571480"/>
            <a:ext cx="3741811" cy="28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9мая фото\для оформления\102_24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28599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9мая фото\для оформления\IMG_20150509_1059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928935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71604" y="1214422"/>
            <a:ext cx="200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Митинг Памяти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9мая фото\DSC050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9мая фото\DSC050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000372"/>
            <a:ext cx="3638550" cy="33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9мая фото\DSC0502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214686"/>
            <a:ext cx="4054673" cy="30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3428992" y="1142984"/>
            <a:ext cx="5592763" cy="1054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Праздничный концерт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270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2015-10-02T15:16:07Z</dcterms:created>
  <dcterms:modified xsi:type="dcterms:W3CDTF">2015-10-13T14:09:33Z</dcterms:modified>
</cp:coreProperties>
</file>