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РОДИТЕЛЯМ НА ЗАМЕТКУ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32428"/>
            <a:ext cx="7417243" cy="51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8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Уважаемые 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родители!</a:t>
            </a: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Monotype Corsiva" pitchFamily="66" charset="0"/>
              </a:rPr>
              <a:t>Чтобы </a:t>
            </a:r>
            <a:r>
              <a:rPr lang="ru-RU" sz="5400" b="1" dirty="0">
                <a:latin typeface="Monotype Corsiva" pitchFamily="66" charset="0"/>
              </a:rPr>
              <a:t>дети Вас ценили, уважали и любили, </a:t>
            </a:r>
            <a:r>
              <a:rPr lang="ru-RU" sz="5400" b="1" dirty="0" smtClean="0">
                <a:latin typeface="Monotype Corsiva" pitchFamily="66" charset="0"/>
              </a:rPr>
              <a:t>                           чтоб у </a:t>
            </a:r>
            <a:r>
              <a:rPr lang="ru-RU" sz="5400" b="1" dirty="0">
                <a:latin typeface="Monotype Corsiva" pitchFamily="66" charset="0"/>
              </a:rPr>
              <a:t>Вас складывались с ними </a:t>
            </a:r>
            <a:r>
              <a:rPr lang="ru-RU" sz="5400" b="1" dirty="0" smtClean="0">
                <a:latin typeface="Monotype Corsiva" pitchFamily="66" charset="0"/>
              </a:rPr>
              <a:t>                   дружеские </a:t>
            </a:r>
            <a:r>
              <a:rPr lang="ru-RU" sz="5400" b="1" dirty="0">
                <a:latin typeface="Monotype Corsiva" pitchFamily="66" charset="0"/>
              </a:rPr>
              <a:t>отношения,                       </a:t>
            </a:r>
            <a:endParaRPr lang="ru-RU" sz="5400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Monotype Corsiva" pitchFamily="66" charset="0"/>
              </a:rPr>
              <a:t>я </a:t>
            </a:r>
            <a:r>
              <a:rPr lang="ru-RU" sz="5400" b="1" dirty="0">
                <a:latin typeface="Monotype Corsiva" pitchFamily="66" charset="0"/>
              </a:rPr>
              <a:t>рекомендую придерживаться всего 5 пунктов: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0776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Цените и любите своих детей за то, </a:t>
            </a: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</a:t>
            </a:r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они у Вас есть.</a:t>
            </a:r>
            <a:b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0586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0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Доверяйте своему ребёнку и всегда говорите правду.</a:t>
            </a:r>
            <a:b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1879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7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3"/>
            <a:ext cx="8928992" cy="3398779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Советуйтесь с  детьми                                                    в сложных ситуациях;                               анализируйте свои поступки,                    поступки других людей </a:t>
            </a: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</a:t>
            </a:r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ребёнка вместе.</a:t>
            </a:r>
            <a:b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299638" cy="323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0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48478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Делайте больше совместных дел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с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ребёнком.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61110"/>
            <a:ext cx="7344816" cy="489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01622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Всей семьёй  </a:t>
            </a:r>
            <a:b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обсуждайте и интересуйтесь,                          как прошёл день у всех домочадцев.</a:t>
            </a:r>
            <a:br>
              <a:rPr 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cdn01.ru/files/users/images/0c/0a/0c0aa82aa803bb0be9e439e452e486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680520" cy="32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РОДИТЕЛЯМ НА ЗАМЕТКУ</vt:lpstr>
      <vt:lpstr> Уважаемые родители! </vt:lpstr>
      <vt:lpstr> Цените и любите своих детей за то, что они у Вас есть. </vt:lpstr>
      <vt:lpstr> Доверяйте своему ребёнку и всегда говорите правду. </vt:lpstr>
      <vt:lpstr> Советуйтесь с  детьми                                                    в сложных ситуациях;                               анализируйте свои поступки,                    поступки других людей и ребёнка вместе. </vt:lpstr>
      <vt:lpstr>Делайте больше совместных дел                        с ребёнком.</vt:lpstr>
      <vt:lpstr>  Всей семьёй   обсуждайте и интересуйтесь,                          как прошёл день у всех домочадцев.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РОДИТЕЛЯМ</dc:title>
  <dc:creator>Igor Ivanov</dc:creator>
  <cp:lastModifiedBy>Igor Ivanov</cp:lastModifiedBy>
  <cp:revision>7</cp:revision>
  <dcterms:created xsi:type="dcterms:W3CDTF">2015-11-04T12:09:46Z</dcterms:created>
  <dcterms:modified xsi:type="dcterms:W3CDTF">2015-11-04T13:03:00Z</dcterms:modified>
</cp:coreProperties>
</file>