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74" r:id="rId6"/>
    <p:sldId id="270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ТОРМОЗНОЙ»</a:t>
            </a:r>
          </a:p>
        </p:txBody>
      </p:sp>
      <p:pic>
        <p:nvPicPr>
          <p:cNvPr id="15364" name="Picture 4" descr="Прикол Крутая тачка Выставка работ мастера анимации Aleko GIF анимация для гостевых книг скачать бесплатн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6276"/>
            <a:ext cx="9144000" cy="55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ЗАНИМАЕТСЯ ОТРЯД?</a:t>
            </a:r>
          </a:p>
        </p:txBody>
      </p:sp>
      <p:pic>
        <p:nvPicPr>
          <p:cNvPr id="18434" name="Picture 2" descr="C:\Users\Igor\Desktop 3\Таня\КАРТИНКИ ФОТКИ\Фото 6А\9 ДеньПамятиДТП (2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Igor\Desktop 3\Таня\КАРТИНКИ ФОТКИ\Фото 6А\9 ДеньПамятиДТП (2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7768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Igor\Desktop 3\Таня\КАРТИНКИ ФОТКИ\Фото 6А\10 ДеньПамяти дтп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33" y="397768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Отряд ЮИ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397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4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ПИШУТ ПИСЬМА ШКОЛЬНИКИ</a:t>
            </a:r>
          </a:p>
        </p:txBody>
      </p:sp>
      <p:pic>
        <p:nvPicPr>
          <p:cNvPr id="17410" name="Picture 2" descr="C:\Users\Igor\Desktop 3\Таня\КАРТИНКИ ФОТКИ\Фото 6А\9 ДеньПамятиДТП (2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36297" cy="60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СОБЛЮДАЙТЕ ПДД </a:t>
            </a:r>
            <a:b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ПЕШЕХОДЫ и ВОДИТЕЛИ!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9802"/>
            <a:ext cx="9160701" cy="51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ohn Carter кровь прикол гиф анимация / гифки - ПРИКОЛЬНЫЕ анимированные gif (гиф анимация, анимашки) титаны / Смешные картинки,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 МЫ ИГРАТЬ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1576"/>
            <a:ext cx="9144000" cy="540642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395536" y="1988840"/>
            <a:ext cx="6408712" cy="417646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874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СВЕТОФОРУ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ПОДЧИНЯЕМСЯ МЫ СВЯТО…</a:t>
            </a:r>
          </a:p>
        </p:txBody>
      </p:sp>
    </p:spTree>
    <p:extLst>
      <p:ext uri="{BB962C8B-B14F-4D97-AF65-F5344CB8AC3E}">
        <p14:creationId xmlns:p14="http://schemas.microsoft.com/office/powerpoint/2010/main" val="3063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ДЕВИЗ У НАС ВСЕГДА: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БЕЗОПАСНЫМ ДОРОГАМ </a:t>
            </a:r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СКАЖЕМ – </a:t>
            </a: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ДА!</a:t>
            </a:r>
          </a:p>
        </p:txBody>
      </p:sp>
    </p:spTree>
    <p:extLst>
      <p:ext uri="{BB962C8B-B14F-4D97-AF65-F5344CB8AC3E}">
        <p14:creationId xmlns:p14="http://schemas.microsoft.com/office/powerpoint/2010/main" val="18719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КОМАНДА  «ПУТЬ ТОРМОЗНОЙ»</vt:lpstr>
      <vt:lpstr>ЧЕМ ЗАНИМАЕТСЯ ОТРЯД?</vt:lpstr>
      <vt:lpstr>ПИШУТ ПИСЬМА ШКОЛЬНИКИ</vt:lpstr>
      <vt:lpstr>СОБЛЮДАЙТЕ ПДД  ПЕШЕХОДЫ и ВОДИТЕЛИ!</vt:lpstr>
      <vt:lpstr>Презентация PowerPoint</vt:lpstr>
      <vt:lpstr>НА ДОРОГАХ МЫ ИГРАТЬ  НЕ БУДЕМ…</vt:lpstr>
      <vt:lpstr>СВЕТОФОРУ  ПОДЧИНЯЕМСЯ МЫ СВЯТО…</vt:lpstr>
      <vt:lpstr>И ДЕВИЗ У НАС ВСЕГДА: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БЕЗОПАСНЫМ ДОРОГАМ СКАЖЕМ – ДА!</dc:title>
  <dc:creator>Igor Ivanov</dc:creator>
  <cp:lastModifiedBy>Igor Ivanov</cp:lastModifiedBy>
  <cp:revision>18</cp:revision>
  <dcterms:created xsi:type="dcterms:W3CDTF">2015-02-24T02:27:55Z</dcterms:created>
  <dcterms:modified xsi:type="dcterms:W3CDTF">2015-11-04T20:41:34Z</dcterms:modified>
</cp:coreProperties>
</file>