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1830" y="-7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4765FDD-DE42-4893-AFD7-A75609A354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6B27877-DFC2-47AB-8A96-FAE48D9A2D41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409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00" name="Rectangle 2"/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555B5-C9B4-4CCC-98E2-F51ECBCDC0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70F52-65DD-4CED-9C34-CC0B8D821D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B9F6F-9A0D-43D3-AB99-6F0B8F92E8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341C2-9A10-4EFF-B465-26A4CF0B9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70597-F68E-40D7-A4F4-CC597B051F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24A30-8506-470B-B0F5-1BDE1FCFED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9C95A-DB97-4E94-B933-021637F78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1BD84-1AE9-4B81-9A5D-66545D42B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B4F88-B89D-4880-8FA0-24512AC3A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0B576-CC58-47BB-8D0A-7F1D3B43A5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881C5-8520-49D2-9BD5-D70920CC4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2DC89AD-39DB-49EB-9259-CB7589476E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Sounds\&#1044;&#1077;&#1090;&#1089;&#1082;&#1080;&#1077;%20&#1087;&#1077;&#1089;&#1077;&#1085;&#1082;&#1080;\MP3\123%20&#1044;&#1086;&#1088;&#1086;&#1075;&#1086;&#1102;%20&#1076;&#1086;&#1073;&#1088;&#1072;.mp3" TargetMode="Externa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wmf"/><Relationship Id="rId9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/>
          <a:stretch>
            <a:fillRect/>
          </a:stretch>
        </p:blipFill>
        <p:spPr bwMode="auto">
          <a:xfrm>
            <a:off x="-863600" y="-468313"/>
            <a:ext cx="12744450" cy="8393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3" name="AutoShape 10"/>
          <p:cNvSpPr>
            <a:spLocks noChangeArrowheads="1"/>
          </p:cNvSpPr>
          <p:nvPr/>
        </p:nvSpPr>
        <p:spPr bwMode="auto">
          <a:xfrm rot="551848">
            <a:off x="7300913" y="150813"/>
            <a:ext cx="1992312" cy="14224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6E74EE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097213" y="3557588"/>
            <a:ext cx="2873375" cy="4002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" name="Picture 36" descr="b1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52525" y="6551613"/>
            <a:ext cx="9953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85000" y="0"/>
            <a:ext cx="3095625" cy="241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2" name="Picture 36" descr="b1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39863" y="5508625"/>
            <a:ext cx="9953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6" descr="b1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32025" y="6300788"/>
            <a:ext cx="9953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6" descr="b1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0363" y="6011863"/>
            <a:ext cx="9953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7" descr="ani-bird_red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944688" y="1008063"/>
            <a:ext cx="14398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AutoShape 8"/>
          <p:cNvSpPr>
            <a:spLocks noChangeArrowheads="1"/>
          </p:cNvSpPr>
          <p:nvPr/>
        </p:nvSpPr>
        <p:spPr bwMode="auto">
          <a:xfrm rot="222092">
            <a:off x="84476" y="150124"/>
            <a:ext cx="4740276" cy="2770187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chemeClr val="accent2"/>
              </a:gs>
              <a:gs pos="100000">
                <a:srgbClr val="4EE8F8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Ребята, берегите зрение!</a:t>
            </a:r>
          </a:p>
        </p:txBody>
      </p:sp>
      <p:sp>
        <p:nvSpPr>
          <p:cNvPr id="21" name="AutoShape 9"/>
          <p:cNvSpPr>
            <a:spLocks noChangeArrowheads="1"/>
          </p:cNvSpPr>
          <p:nvPr/>
        </p:nvSpPr>
        <p:spPr bwMode="auto">
          <a:xfrm rot="551848">
            <a:off x="2478088" y="141288"/>
            <a:ext cx="1890712" cy="1423987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6E74EE"/>
              </a:gs>
              <a:gs pos="100000">
                <a:srgbClr val="4EE8F8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22" name="AutoShape 10"/>
          <p:cNvSpPr>
            <a:spLocks noChangeArrowheads="1"/>
          </p:cNvSpPr>
          <p:nvPr/>
        </p:nvSpPr>
        <p:spPr bwMode="auto">
          <a:xfrm rot="551848">
            <a:off x="4926013" y="141288"/>
            <a:ext cx="1892300" cy="1423987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6E74EE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24" name="Picture 17" descr="ani-bird_red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10801350" y="539750"/>
            <a:ext cx="14398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7" descr="ani-bird_red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7056438" y="3419475"/>
            <a:ext cx="1439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7" descr="ani-bird_red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736850" y="0"/>
            <a:ext cx="1439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7" descr="ani-bird_red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889375" y="1368425"/>
            <a:ext cx="1439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03688" y="3132138"/>
            <a:ext cx="2873375" cy="4002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80625" y="4427538"/>
            <a:ext cx="2627313" cy="1536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" name="123 Дорогою добр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647700" y="-1908175"/>
            <a:ext cx="1366838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30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5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11363E-7 -2.26415E-6 C 0.04186 -0.07861 0.08357 -0.15702 0.11662 -0.16373 C 0.14935 -0.17044 0.17123 -0.04235 0.19736 -0.04046 C 0.22332 -0.03836 0.24646 -0.15157 0.27164 -0.15262 C 0.29651 -0.15367 0.31964 -0.0457 0.34608 -0.04717 C 0.37284 -0.04864 0.4051 -0.15954 0.43201 -0.16142 C 0.45845 -0.16331 0.47985 -0.05765 0.50441 -0.05849 C 0.52864 -0.05933 0.55319 -0.1675 0.57853 -0.16604 C 0.6034 -0.16457 0.63975 -0.05325 0.65297 -0.04947 C 0.66635 -0.0457 0.65109 -0.14402 0.6577 -0.1436 C 0.66352 -0.14318 0.68807 -0.06163 0.69279 -0.04717 " pathEditMode="relative" rAng="0" ptsTypes="aaaaaaaaaaA">
                                      <p:cBhvr>
                                        <p:cTn id="67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" y="-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8043 0.05723 0.161 0.11447 0.25213 0.15095 C 0.34325 0.18742 0.49812 0.20755 0.54675 0.21887 " pathEditMode="relative" ptsTypes="aaA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54 0.13313 C 0.15896 0.19036 0.23954 0.24759 0.33066 0.28407 C 0.42178 0.32055 0.57665 0.34067 0.62528 0.35199 " pathEditMode="relative" rAng="0" ptsTypes="aaA">
                                      <p:cBhvr>
                                        <p:cTn id="7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109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8043 0.05723 0.161 0.11447 0.25213 0.15095 C 0.34325 0.18742 0.49812 0.20755 0.54675 0.21887 " pathEditMode="relative" ptsTypes="aaA">
                                      <p:cBhvr>
                                        <p:cTn id="7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500"/>
                            </p:stCondLst>
                            <p:childTnLst>
                              <p:par>
                                <p:cTn id="7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741 0.08176 -0.23466 0.16353 -0.32578 0.21132 C -0.4169 0.25912 -0.4819 0.27296 -0.54674 0.2868 " pathEditMode="relative" ptsTypes="aaA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9500"/>
                            </p:stCondLst>
                            <p:childTnLst>
                              <p:par>
                                <p:cTn id="7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4674 0.21887 C 0.69736 0.01069 0.84797 -0.19748 0.92635 -0.30188 C 1.00472 -0.40629 0.99292 -0.38239 1.017 -0.40754 C 1.04108 -0.4327 1.05587 -0.44276 1.07082 -0.45283 " pathEditMode="relative" rAng="0" ptsTypes="aaaA">
                                      <p:cBhvr>
                                        <p:cTn id="8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" y="-336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248 0.39958 C 0.58309 0.1914 0.73371 -0.01677 0.81193 -0.12118 C 0.89046 -0.22558 0.87866 -0.20168 0.90274 -0.22684 C 0.92681 -0.25199 0.94161 -0.26206 0.95656 -0.27212 " pathEditMode="relative" rAng="0" ptsTypes="aaaA">
                                      <p:cBhvr>
                                        <p:cTn id="8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" y="-336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1 0.03815 C 0.81161 -0.17002 0.96223 -0.3782 1.0406 -0.4826 C 1.11898 -0.587 1.10717 -0.56311 1.13125 -0.58826 C 1.15533 -0.61342 1.17013 -0.62348 1.18508 -0.63355 " pathEditMode="relative" rAng="0" ptsTypes="aaaA">
                                      <p:cBhvr>
                                        <p:cTn id="8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" y="-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1500"/>
                            </p:stCondLst>
                            <p:childTnLst>
                              <p:par>
                                <p:cTn id="8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4674 0.28679 C -0.94617 0.04738 -1.34561 -0.19119 -1.50708 -0.28679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" y="-287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7403E-6 -4.19287E-8 C -0.39943 -0.23941 -0.79886 -0.47799 -0.96034 -0.57358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" y="-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35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4500"/>
                            </p:stCondLst>
                            <p:childTnLst>
                              <p:par>
                                <p:cTn id="9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7500"/>
                            </p:stCondLst>
                            <p:childTnLst>
                              <p:par>
                                <p:cTn id="10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98647E-6 8.05031E-6 C -0.01369 0.04529 -0.02738 0.09057 -0.24362 0.12831 C -0.46002 0.16604 -1.12181 0.21007 -1.29744 0.22642 " pathEditMode="relative" ptsTypes="aaA">
                                      <p:cBhvr>
                                        <p:cTn id="106" dur="5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0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3" grpId="0" animBg="1"/>
      <p:bldP spid="23" grpId="1" animBg="1"/>
      <p:bldP spid="20" grpId="0" animBg="1"/>
      <p:bldP spid="21" grpId="0" animBg="1"/>
      <p:bldP spid="21" grpId="1" animBg="1"/>
      <p:bldP spid="22" grpId="0" animBg="1"/>
      <p:bldP spid="22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6</Words>
  <Application>Microsoft Office PowerPoint</Application>
  <PresentationFormat>Произвольный</PresentationFormat>
  <Paragraphs>2</Paragraphs>
  <Slides>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Arial Unicode MS</vt:lpstr>
      <vt:lpstr>Times New Roman</vt:lpstr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 Габец</dc:creator>
  <cp:lastModifiedBy>11</cp:lastModifiedBy>
  <cp:revision>16</cp:revision>
  <cp:lastPrinted>1601-01-01T00:00:00Z</cp:lastPrinted>
  <dcterms:created xsi:type="dcterms:W3CDTF">2011-01-03T13:38:09Z</dcterms:created>
  <dcterms:modified xsi:type="dcterms:W3CDTF">2012-11-15T09:54:19Z</dcterms:modified>
</cp:coreProperties>
</file>