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756391"/>
            <a:ext cx="3244888" cy="114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http://png-images.ru/wp-content/uploads/2015/02/fox_PNG36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01" y="1394125"/>
            <a:ext cx="1296144" cy="1851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394125"/>
            <a:ext cx="1631291" cy="1596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667744"/>
            <a:ext cx="2236508" cy="1319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flowChartTerminator">
            <a:avLst/>
          </a:prstGeom>
        </p:spPr>
        <p:txBody>
          <a:bodyPr>
            <a:normAutofit fontScale="90000"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Назвать картинки, </a:t>
            </a:r>
            <a:br>
              <a:rPr lang="ru-RU" b="1" dirty="0" smtClean="0"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выделить первый звук</a:t>
            </a:r>
            <a:endParaRPr lang="ru-RU" b="1" dirty="0">
              <a:ln w="12700">
                <a:solidFill>
                  <a:schemeClr val="tx2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994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Назвать картинки,  выделить первый звук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MiMic</dc:creator>
  <cp:lastModifiedBy>MiMic</cp:lastModifiedBy>
  <cp:revision>5</cp:revision>
  <cp:lastPrinted>2015-10-12T14:09:23Z</cp:lastPrinted>
  <dcterms:created xsi:type="dcterms:W3CDTF">2015-10-12T13:46:51Z</dcterms:created>
  <dcterms:modified xsi:type="dcterms:W3CDTF">2015-10-12T14:09:53Z</dcterms:modified>
</cp:coreProperties>
</file>