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9FB-E473-4ADE-A9B5-496DA03DB995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A27C-92A5-4243-B3FA-3D52BA22E03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9FB-E473-4ADE-A9B5-496DA03DB995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A27C-92A5-4243-B3FA-3D52BA22E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9FB-E473-4ADE-A9B5-496DA03DB995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A27C-92A5-4243-B3FA-3D52BA22E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9FB-E473-4ADE-A9B5-496DA03DB995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A27C-92A5-4243-B3FA-3D52BA22E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9FB-E473-4ADE-A9B5-496DA03DB995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A27C-92A5-4243-B3FA-3D52BA22E0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9FB-E473-4ADE-A9B5-496DA03DB995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A27C-92A5-4243-B3FA-3D52BA22E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9FB-E473-4ADE-A9B5-496DA03DB995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A27C-92A5-4243-B3FA-3D52BA22E032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9FB-E473-4ADE-A9B5-496DA03DB995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A27C-92A5-4243-B3FA-3D52BA22E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9FB-E473-4ADE-A9B5-496DA03DB995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A27C-92A5-4243-B3FA-3D52BA22E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9FB-E473-4ADE-A9B5-496DA03DB995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A27C-92A5-4243-B3FA-3D52BA22E03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9FB-E473-4ADE-A9B5-496DA03DB995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A27C-92A5-4243-B3FA-3D52BA22E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62D19FB-E473-4ADE-A9B5-496DA03DB995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396A27C-92A5-4243-B3FA-3D52BA22E0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7543800" cy="1524000"/>
          </a:xfrm>
        </p:spPr>
        <p:txBody>
          <a:bodyPr/>
          <a:lstStyle/>
          <a:p>
            <a:r>
              <a:rPr lang="ru-RU" dirty="0" smtClean="0"/>
              <a:t>Мораль и закон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068960"/>
            <a:ext cx="7488832" cy="2736304"/>
          </a:xfrm>
        </p:spPr>
        <p:txBody>
          <a:bodyPr>
            <a:normAutofit fontScale="47500" lnSpcReduction="20000"/>
          </a:bodyPr>
          <a:lstStyle/>
          <a:p>
            <a:r>
              <a:rPr lang="ru-RU" sz="7000" b="1" i="1" dirty="0" smtClean="0"/>
              <a:t>Истинный показатель цивилизации – не уровень богатства и образования, не величина городов, не обилие урожаев, а облик человека, воспитанного страной.</a:t>
            </a:r>
          </a:p>
          <a:p>
            <a:pPr algn="r"/>
            <a:r>
              <a:rPr lang="ru-RU" sz="4200" b="1" i="1" dirty="0" smtClean="0"/>
              <a:t>Р. </a:t>
            </a:r>
            <a:r>
              <a:rPr lang="ru-RU" sz="4200" b="1" i="1" dirty="0" err="1" smtClean="0"/>
              <a:t>Эмерсон</a:t>
            </a:r>
            <a:endParaRPr lang="ru-RU" sz="4200" b="1" i="1" dirty="0"/>
          </a:p>
        </p:txBody>
      </p:sp>
    </p:spTree>
    <p:extLst>
      <p:ext uri="{BB962C8B-B14F-4D97-AF65-F5344CB8AC3E}">
        <p14:creationId xmlns:p14="http://schemas.microsoft.com/office/powerpoint/2010/main" val="299873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Мораль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Совокупность норм и правил, принятых в обществе, регулирующих поступки человека.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Право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Система ОБЩЕОБЯЗАТЕЛЬНЫХ норм, установленных государством, направленных на урегулирование общественных отношений.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5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Эти нормы нигде не записаны.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Конституция, законы.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16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Кто придумал: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Люди знают ,что такое добро, зло, справедливость.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Государство.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66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Ответственность за нарушение: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Моральное порицание, неодобрение в виде осуждения со стороны тех, кто с ними не согласен.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Государство следит за соблюдением правовых норм ,ПРИНУЖДАЕТ их соблюдать. При несоблюдении наступает правовая (юридическая) ответственность.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32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Мораль </a:t>
            </a:r>
            <a:r>
              <a:rPr lang="en-US" i="1" dirty="0" err="1" smtClean="0"/>
              <a:t>vs</a:t>
            </a:r>
            <a:r>
              <a:rPr lang="ru-RU" i="1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 Право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Распивать алкогольные напитки</a:t>
            </a:r>
          </a:p>
          <a:p>
            <a:r>
              <a:rPr lang="ru-RU" dirty="0" smtClean="0"/>
              <a:t>Угрожать расправой</a:t>
            </a:r>
          </a:p>
          <a:p>
            <a:r>
              <a:rPr lang="ru-RU" dirty="0" smtClean="0"/>
              <a:t>Завидовать</a:t>
            </a:r>
          </a:p>
          <a:p>
            <a:r>
              <a:rPr lang="ru-RU" dirty="0" smtClean="0"/>
              <a:t>Унижать слабых</a:t>
            </a:r>
          </a:p>
          <a:p>
            <a:r>
              <a:rPr lang="ru-RU" dirty="0" smtClean="0"/>
              <a:t>Не платить налоги</a:t>
            </a:r>
          </a:p>
          <a:p>
            <a:r>
              <a:rPr lang="ru-RU" dirty="0" smtClean="0"/>
              <a:t>Ломать деревья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Ловить рыбу (браконьерство)</a:t>
            </a:r>
          </a:p>
          <a:p>
            <a:r>
              <a:rPr lang="ru-RU" dirty="0" smtClean="0"/>
              <a:t>Бить стекла</a:t>
            </a:r>
          </a:p>
          <a:p>
            <a:r>
              <a:rPr lang="ru-RU" dirty="0" smtClean="0"/>
              <a:t>Лгать</a:t>
            </a:r>
          </a:p>
          <a:p>
            <a:r>
              <a:rPr lang="ru-RU" dirty="0" smtClean="0"/>
              <a:t>Брать чужие вещи</a:t>
            </a:r>
          </a:p>
          <a:p>
            <a:r>
              <a:rPr lang="ru-RU" dirty="0" smtClean="0"/>
              <a:t>Перебегать улицу</a:t>
            </a:r>
          </a:p>
          <a:p>
            <a:r>
              <a:rPr lang="ru-RU" dirty="0" smtClean="0"/>
              <a:t>Грубить старшим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96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626424" cy="511946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Мама разбудила Толика в 9 часов утра и попросила сходить в магазин. Он пролежал, уставившись в телевизор, до 11 часов. После завтрака вышел погулять с собакой, которая от радости громко лаяла. Толик пнул ее ногой. Встретил одноклассника. Тот напомнил о трудном задании по физике, которое надо сделать. Толик вернулся домой в 14 часов. После обеда мама сказала, что надо делать уроки. «А нам не задали!» – радостно прокричал Толик и убежал играть в футбол. Мяч застрял на дереве. Не долго думая, Толик выломал ветку из куста и сбил мяч. Возвращаясь домой, увидел женщину, озадаченно высматривающую что-то на земле. Недалеко от нее валялся кошелек. Толик быстро схватил кошелек и, не глядя по сторонам, чуть не сбив с ног старушку, ожидавшую зеленый сигнал светофора, кинулся на красный через дорогу в магазин за сладостями.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87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желаний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626424" cy="4471392"/>
          </a:xfrm>
        </p:spPr>
        <p:txBody>
          <a:bodyPr>
            <a:normAutofit/>
          </a:bodyPr>
          <a:lstStyle/>
          <a:p>
            <a:r>
              <a:rPr lang="ru-RU" dirty="0" smtClean="0"/>
              <a:t>1. Быть человеком, которого любят.</a:t>
            </a:r>
          </a:p>
          <a:p>
            <a:r>
              <a:rPr lang="ru-RU" dirty="0" smtClean="0"/>
              <a:t>2. Иметь много денег.</a:t>
            </a:r>
          </a:p>
          <a:p>
            <a:r>
              <a:rPr lang="ru-RU" dirty="0" smtClean="0"/>
              <a:t>3. Иметь самый современный компьютер.</a:t>
            </a:r>
          </a:p>
          <a:p>
            <a:r>
              <a:rPr lang="ru-RU" dirty="0" smtClean="0"/>
              <a:t>4. Иметь верного друга.</a:t>
            </a:r>
          </a:p>
          <a:p>
            <a:r>
              <a:rPr lang="ru-RU" dirty="0" smtClean="0"/>
              <a:t>5. Мне важно здоровье родителей.</a:t>
            </a:r>
          </a:p>
          <a:p>
            <a:r>
              <a:rPr lang="ru-RU" dirty="0" smtClean="0"/>
              <a:t>6. Иметь возможность командовать другими.</a:t>
            </a:r>
          </a:p>
          <a:p>
            <a:r>
              <a:rPr lang="ru-RU" dirty="0" smtClean="0"/>
              <a:t>7. Иметь много слуг и ими распоряжаться.</a:t>
            </a:r>
          </a:p>
          <a:p>
            <a:r>
              <a:rPr lang="ru-RU" dirty="0" smtClean="0"/>
              <a:t>8. Иметь доброе сердце.</a:t>
            </a:r>
          </a:p>
          <a:p>
            <a:r>
              <a:rPr lang="ru-RU" dirty="0" smtClean="0"/>
              <a:t>9. Уметь сочувствовать и помогать другим людям.</a:t>
            </a:r>
          </a:p>
          <a:p>
            <a:r>
              <a:rPr lang="ru-RU" dirty="0" smtClean="0"/>
              <a:t>10. Иметь то, чего у других никогда не будет.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34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581128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Мораль есть гигиена ума </a:t>
            </a:r>
            <a:r>
              <a:rPr lang="ru-RU" i="1" smtClean="0"/>
              <a:t>и сердца.</a:t>
            </a:r>
            <a:endParaRPr lang="ru-RU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52500"/>
            <a:ext cx="7543800" cy="3352799"/>
          </a:xfrm>
        </p:spPr>
      </p:pic>
    </p:spTree>
    <p:extLst>
      <p:ext uri="{BB962C8B-B14F-4D97-AF65-F5344CB8AC3E}">
        <p14:creationId xmlns:p14="http://schemas.microsoft.com/office/powerpoint/2010/main" val="411410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76</TotalTime>
  <Words>405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Мораль и закон </vt:lpstr>
      <vt:lpstr>Презентация PowerPoint</vt:lpstr>
      <vt:lpstr>Презентация PowerPoint</vt:lpstr>
      <vt:lpstr>Презентация PowerPoint</vt:lpstr>
      <vt:lpstr>Презентация PowerPoint</vt:lpstr>
      <vt:lpstr>Мораль vs.  Право</vt:lpstr>
      <vt:lpstr>Презентация PowerPoint</vt:lpstr>
      <vt:lpstr>Список желаний</vt:lpstr>
      <vt:lpstr>Мораль есть гигиена ума и сердца.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Мораль и закон </dc:title>
  <dc:creator>sergey</dc:creator>
  <cp:lastModifiedBy>sergey</cp:lastModifiedBy>
  <cp:revision>9</cp:revision>
  <dcterms:created xsi:type="dcterms:W3CDTF">2015-10-14T10:37:44Z</dcterms:created>
  <dcterms:modified xsi:type="dcterms:W3CDTF">2015-10-14T11:54:13Z</dcterms:modified>
</cp:coreProperties>
</file>