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2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1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382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95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99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4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1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4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8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5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7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1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3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9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8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D17EF-2177-4AE0-A98A-8F4777C5AA6F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87511C-4207-4D27-829F-E68E32D2F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6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241" TargetMode="External"/><Relationship Id="rId2" Type="http://schemas.openxmlformats.org/officeDocument/2006/relationships/hyperlink" Target="http://dic.academic.ru/dic.nsf/ruwiki/5286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97658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>
                <a:solidFill>
                  <a:srgbClr val="FF0000"/>
                </a:solidFill>
              </a:rPr>
              <a:t>Kinder</a:t>
            </a:r>
            <a:r>
              <a:rPr lang="ru-RU" sz="6000" b="1" dirty="0">
                <a:solidFill>
                  <a:srgbClr val="FF0000"/>
                </a:solidFill>
              </a:rPr>
              <a:t> – </a:t>
            </a:r>
            <a:r>
              <a:rPr lang="ru-RU" sz="6000" b="1" dirty="0" err="1">
                <a:solidFill>
                  <a:srgbClr val="FF0000"/>
                </a:solidFill>
              </a:rPr>
              <a:t>Küche</a:t>
            </a:r>
            <a:r>
              <a:rPr lang="ru-RU" sz="6000" b="1" dirty="0">
                <a:solidFill>
                  <a:srgbClr val="FF0000"/>
                </a:solidFill>
              </a:rPr>
              <a:t> - </a:t>
            </a:r>
            <a:r>
              <a:rPr lang="ru-RU" sz="6000" b="1" dirty="0" err="1">
                <a:solidFill>
                  <a:srgbClr val="FF0000"/>
                </a:solidFill>
              </a:rPr>
              <a:t>Kirche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dirty="0"/>
              <a:t>(дети – кухня -церковь)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631" y="2600696"/>
            <a:ext cx="11278981" cy="3871356"/>
          </a:xfrm>
        </p:spPr>
        <p:txBody>
          <a:bodyPr>
            <a:normAutofit/>
          </a:bodyPr>
          <a:lstStyle/>
          <a:p>
            <a:r>
              <a:rPr lang="ru-RU" sz="2800" i="1" dirty="0"/>
              <a:t>Примерный русский эквивалент </a:t>
            </a:r>
            <a:r>
              <a:rPr lang="ru-RU" sz="2800" i="1" dirty="0" smtClean="0"/>
              <a:t>— «</a:t>
            </a:r>
            <a:r>
              <a:rPr lang="ru-RU" sz="2800" i="1" dirty="0"/>
              <a:t>место </a:t>
            </a:r>
            <a:r>
              <a:rPr lang="ru-RU" sz="2800" i="1" dirty="0" smtClean="0"/>
              <a:t>женщины — </a:t>
            </a:r>
            <a:r>
              <a:rPr lang="ru-RU" sz="2800" i="1" dirty="0"/>
              <a:t>на кухне</a:t>
            </a:r>
            <a:r>
              <a:rPr lang="ru-RU" sz="2800" i="1" dirty="0" smtClean="0"/>
              <a:t>». </a:t>
            </a:r>
            <a:r>
              <a:rPr lang="ru-RU" sz="2800" i="1" dirty="0"/>
              <a:t>В обычно употребляемом сокращённом варианте — </a:t>
            </a:r>
            <a:r>
              <a:rPr lang="ru-RU" sz="2800" b="1" i="1" dirty="0" err="1"/>
              <a:t>Kinder</a:t>
            </a:r>
            <a:r>
              <a:rPr lang="ru-RU" sz="2800" b="1" i="1" dirty="0"/>
              <a:t>, </a:t>
            </a:r>
            <a:r>
              <a:rPr lang="ru-RU" sz="2800" b="1" i="1" dirty="0" err="1"/>
              <a:t>Küche</a:t>
            </a:r>
            <a:r>
              <a:rPr lang="ru-RU" sz="2800" b="1" i="1" dirty="0"/>
              <a:t>, </a:t>
            </a:r>
            <a:r>
              <a:rPr lang="ru-RU" sz="2800" b="1" i="1" dirty="0" err="1"/>
              <a:t>Kirche</a:t>
            </a:r>
            <a:r>
              <a:rPr lang="ru-RU" sz="2800" i="1" dirty="0"/>
              <a:t> или </a:t>
            </a:r>
            <a:r>
              <a:rPr lang="ru-RU" sz="2800" b="1" i="1" dirty="0"/>
              <a:t>3 K</a:t>
            </a:r>
            <a:r>
              <a:rPr lang="ru-RU" sz="2800" i="1" dirty="0"/>
              <a:t> приписывается Отто фон Бисмарку, однако реальный её автор — </a:t>
            </a:r>
            <a:r>
              <a:rPr lang="ru-RU" sz="2800" i="1" u="sng" dirty="0">
                <a:hlinkClick r:id="rId2"/>
              </a:rPr>
              <a:t>кайзер Вильгельм II</a:t>
            </a:r>
            <a:r>
              <a:rPr lang="ru-RU" sz="2800" i="1" dirty="0"/>
              <a:t>, противопоставлявший «женские» </a:t>
            </a:r>
            <a:r>
              <a:rPr lang="ru-RU" sz="2800" b="1" i="1" dirty="0"/>
              <a:t>4 K (</a:t>
            </a:r>
            <a:r>
              <a:rPr lang="ru-RU" sz="2800" b="1" i="1" dirty="0" err="1"/>
              <a:t>Kinder</a:t>
            </a:r>
            <a:r>
              <a:rPr lang="ru-RU" sz="2800" b="1" i="1" dirty="0"/>
              <a:t>, </a:t>
            </a:r>
            <a:r>
              <a:rPr lang="ru-RU" sz="2800" b="1" i="1" dirty="0" err="1"/>
              <a:t>Küche</a:t>
            </a:r>
            <a:r>
              <a:rPr lang="ru-RU" sz="2800" b="1" i="1" dirty="0"/>
              <a:t>, </a:t>
            </a:r>
            <a:r>
              <a:rPr lang="ru-RU" sz="2800" b="1" i="1" dirty="0" err="1"/>
              <a:t>Kirche</a:t>
            </a:r>
            <a:r>
              <a:rPr lang="ru-RU" sz="2800" b="1" i="1" dirty="0"/>
              <a:t>, </a:t>
            </a:r>
            <a:r>
              <a:rPr lang="ru-RU" sz="2800" b="1" i="1" dirty="0" err="1"/>
              <a:t>Kleider</a:t>
            </a:r>
            <a:r>
              <a:rPr lang="ru-RU" sz="2800" i="1" dirty="0"/>
              <a:t> (</a:t>
            </a:r>
            <a:r>
              <a:rPr lang="ru-RU" sz="2800" i="1" u="sng" dirty="0">
                <a:hlinkClick r:id="rId3"/>
              </a:rPr>
              <a:t>русск.</a:t>
            </a:r>
            <a:r>
              <a:rPr lang="ru-RU" sz="2800" i="1" dirty="0"/>
              <a:t> дети, кухня, церковь, платье) «мужским» </a:t>
            </a:r>
            <a:r>
              <a:rPr lang="ru-RU" sz="2800" b="1" i="1" dirty="0"/>
              <a:t>3 K</a:t>
            </a:r>
            <a:r>
              <a:rPr lang="ru-RU" sz="2800" i="1" dirty="0"/>
              <a:t> — </a:t>
            </a:r>
            <a:r>
              <a:rPr lang="ru-RU" sz="2800" i="1" dirty="0" err="1"/>
              <a:t>Kaiser</a:t>
            </a:r>
            <a:r>
              <a:rPr lang="ru-RU" sz="2800" i="1" dirty="0"/>
              <a:t>, </a:t>
            </a:r>
            <a:r>
              <a:rPr lang="ru-RU" sz="2800" i="1" dirty="0" err="1"/>
              <a:t>Krieg</a:t>
            </a:r>
            <a:r>
              <a:rPr lang="ru-RU" sz="2800" i="1" dirty="0"/>
              <a:t>, </a:t>
            </a:r>
            <a:r>
              <a:rPr lang="ru-RU" sz="2800" i="1" dirty="0" err="1"/>
              <a:t>Kanonen</a:t>
            </a:r>
            <a:r>
              <a:rPr lang="ru-RU" sz="2800" i="1" dirty="0"/>
              <a:t> (</a:t>
            </a:r>
            <a:r>
              <a:rPr lang="ru-RU" sz="2800" i="1" u="sng" dirty="0">
                <a:hlinkClick r:id="rId3"/>
              </a:rPr>
              <a:t>русск.</a:t>
            </a:r>
            <a:r>
              <a:rPr lang="ru-RU" sz="2800" i="1" dirty="0"/>
              <a:t> император, война, пушки).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33151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190" y="1045029"/>
            <a:ext cx="9548865" cy="530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0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290512"/>
            <a:ext cx="9756816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0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71" y="571500"/>
            <a:ext cx="993964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2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8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Kinder – Küche - Kirche  (дети – кухня -церковь)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Инга Чижмак</dc:creator>
  <cp:lastModifiedBy>Инга Чижмак</cp:lastModifiedBy>
  <cp:revision>11</cp:revision>
  <dcterms:created xsi:type="dcterms:W3CDTF">2015-11-04T11:28:07Z</dcterms:created>
  <dcterms:modified xsi:type="dcterms:W3CDTF">2015-11-04T17:05:27Z</dcterms:modified>
</cp:coreProperties>
</file>