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2" r:id="rId5"/>
    <p:sldId id="259" r:id="rId6"/>
    <p:sldId id="260" r:id="rId7"/>
    <p:sldId id="279" r:id="rId8"/>
    <p:sldId id="280" r:id="rId9"/>
    <p:sldId id="281" r:id="rId10"/>
    <p:sldId id="282" r:id="rId11"/>
    <p:sldId id="283" r:id="rId12"/>
    <p:sldId id="277" r:id="rId13"/>
    <p:sldId id="273" r:id="rId14"/>
    <p:sldId id="262" r:id="rId15"/>
    <p:sldId id="263" r:id="rId16"/>
    <p:sldId id="264" r:id="rId17"/>
    <p:sldId id="265" r:id="rId18"/>
    <p:sldId id="276" r:id="rId19"/>
    <p:sldId id="284" r:id="rId20"/>
    <p:sldId id="266" r:id="rId21"/>
    <p:sldId id="286" r:id="rId22"/>
    <p:sldId id="285" r:id="rId23"/>
    <p:sldId id="270" r:id="rId24"/>
    <p:sldId id="271" r:id="rId25"/>
    <p:sldId id="274" r:id="rId26"/>
    <p:sldId id="275" r:id="rId27"/>
    <p:sldId id="289" r:id="rId28"/>
    <p:sldId id="278" r:id="rId29"/>
    <p:sldId id="287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8212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43669BD-6172-4777-91ED-EEC4481EFA92}" type="datetimeFigureOut">
              <a:rPr lang="ru-RU"/>
              <a:pPr/>
              <a:t>08.11.2015</a:t>
            </a:fld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5C45D81-17CB-45B5-966A-07B9195265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C07C-4034-45A4-8761-884F51E8A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8901-8048-44CE-9C58-1A10DC76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10B4-6DFE-4F2A-A874-5C93A28C6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A40C-2538-4361-8EBA-9B14F9645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DA92-ABCA-4DB4-B3D0-B6A557946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BF0C-1F17-4D5E-98A6-BA396A4DF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2F53-F8D2-492B-8852-9CB7A0F5C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92409-AA15-4989-941C-5DB930DBA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6F547-3C3C-4D27-9B58-BE3F6C601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3D1E-801A-46D4-80F5-7D35DC699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07C0-1CC8-4461-9137-4463E1664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733B-7590-4EAD-A277-92F88CAB1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66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E27B022-7300-480C-8551-205CB02A4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7924800" cy="12954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Муниципальное бюджетное образовательное учреждение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Сицкая средняя общеобразовательная школа</a:t>
            </a:r>
            <a:r>
              <a:rPr lang="ru-RU" sz="2400" b="1" i="1" smtClean="0">
                <a:latin typeface="Times New Roman" pitchFamily="18" charset="0"/>
              </a:rPr>
              <a:t/>
            </a:r>
            <a:br>
              <a:rPr lang="ru-RU" sz="2400" b="1" i="1" smtClean="0">
                <a:latin typeface="Times New Roman" pitchFamily="18" charset="0"/>
              </a:rPr>
            </a:br>
            <a:endParaRPr lang="ru-RU" sz="2400" b="1" i="1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7924800" cy="2286000"/>
          </a:xfrm>
        </p:spPr>
        <p:txBody>
          <a:bodyPr/>
          <a:lstStyle/>
          <a:p>
            <a:pPr eaLnBrk="1" hangingPunct="1"/>
            <a:r>
              <a:rPr lang="ru-RU" b="1" i="1" smtClean="0"/>
              <a:t>Социальный проект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 </a:t>
            </a:r>
            <a:r>
              <a:rPr lang="ru-RU" sz="4400" b="1" i="1" smtClean="0">
                <a:latin typeface="Times New Roman" pitchFamily="18" charset="0"/>
              </a:rPr>
              <a:t>«Детство, опаленное войной»</a:t>
            </a:r>
          </a:p>
          <a:p>
            <a:pPr eaLnBrk="1" hangingPunct="1"/>
            <a:endParaRPr lang="ru-RU" sz="4400" b="1" i="1" smtClean="0"/>
          </a:p>
        </p:txBody>
      </p:sp>
      <p:pic>
        <p:nvPicPr>
          <p:cNvPr id="2052" name="Picture 4" descr="12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143250"/>
            <a:ext cx="4191000" cy="314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</a:rPr>
              <a:t>Феоктистова Тамара Гавриловна</a:t>
            </a:r>
            <a:endParaRPr lang="ru-RU" sz="3200" b="1" i="1" dirty="0" smtClean="0">
              <a:latin typeface="Times New Roman" pitchFamily="18" charset="0"/>
            </a:endParaRPr>
          </a:p>
        </p:txBody>
      </p:sp>
      <p:pic>
        <p:nvPicPr>
          <p:cNvPr id="11267" name="Рисунок 55" descr="SAM_677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2057400"/>
            <a:ext cx="4336114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err="1" smtClean="0">
                <a:latin typeface="Times New Roman" pitchFamily="18" charset="0"/>
              </a:rPr>
              <a:t>Сизов</a:t>
            </a:r>
            <a:r>
              <a:rPr lang="ru-RU" sz="3200" b="1" i="1" dirty="0" smtClean="0">
                <a:latin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</a:rPr>
              <a:t>Генадий</a:t>
            </a:r>
            <a:r>
              <a:rPr lang="ru-RU" sz="3200" b="1" i="1" dirty="0" smtClean="0">
                <a:latin typeface="Times New Roman" pitchFamily="18" charset="0"/>
              </a:rPr>
              <a:t> Иванович</a:t>
            </a:r>
            <a:endParaRPr lang="ru-RU" sz="3200" b="1" i="1" dirty="0" smtClean="0">
              <a:latin typeface="Times New Roman" pitchFamily="18" charset="0"/>
            </a:endParaRPr>
          </a:p>
        </p:txBody>
      </p:sp>
      <p:pic>
        <p:nvPicPr>
          <p:cNvPr id="12291" name="Picture 4" descr="SAM_724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0" y="1295400"/>
            <a:ext cx="5181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</a:rPr>
              <a:t>Вручение ветеранам памятных медалей </a:t>
            </a:r>
            <a:br>
              <a:rPr lang="ru-RU" sz="2800" b="1" i="1" smtClean="0">
                <a:latin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</a:rPr>
              <a:t>«70- летие Победы» в с. Новинки  19 марта 2015г</a:t>
            </a:r>
          </a:p>
        </p:txBody>
      </p:sp>
      <p:pic>
        <p:nvPicPr>
          <p:cNvPr id="13315" name="Picture 4" descr="SAM_73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1600200"/>
            <a:ext cx="76962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20000" cy="4572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Список ветеранов тыла  села Сицкое</a:t>
            </a:r>
          </a:p>
        </p:txBody>
      </p:sp>
      <p:graphicFrame>
        <p:nvGraphicFramePr>
          <p:cNvPr id="23605" name="Group 5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334000"/>
        </p:xfrm>
        <a:graphic>
          <a:graphicData uri="http://schemas.openxmlformats.org/drawingml/2006/table">
            <a:tbl>
              <a:tblPr/>
              <a:tblGrid>
                <a:gridCol w="4654550"/>
                <a:gridCol w="4489450"/>
              </a:tblGrid>
              <a:tr h="53340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Алешин Вячеслав Константинович – 1938г.р.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Алешина Фаина Ивановна – 1940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Быкова Фаина Васильевна – 1932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Булычева Павлина Степановна – 1934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Борисова Галина Алексеевна – 1939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Горбунов Николай Федорович – 1045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Журавишкина Валентина Алексеевна –1930г.р.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Кузнецова Мария Полиэктовна – 1930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Круглова Вера Николаевна – 1936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Клячин Михаил Анатольевич – 1937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Клячина Галина Дмитриевна –  1937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Клячин Александр Анатольевич – 1932 г.р.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Клячина Руфина Ивановна – 1933 г.р.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Лимашова Зоя Михайловна – 1941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Лебедева Валентина Петровна – 1940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Моисеева Нина Павловна – 1933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Мельникова Тамара Петровна – 1942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Первякова Евдокия Антоновна – 1934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Сизов Генадий Иванович – 1935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Соболева Мария Яковлевна – 1937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Смирнов Константин Фирсович – 1938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Смирнова Анфиса Николаевна – 1940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Ступина Тамара Александровна – 1926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Фетисова Тамара Гавриловна – 1937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Широков Анатолий Федорович – 1933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Широкова Зоя Павловна – 1933 г.р.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</a:rPr>
              <a:t>Тамара Александровна  показывает ребят свои фотографии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374188" y="31083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Arial" charset="0"/>
              </a:rPr>
              <a:t>                </a:t>
            </a:r>
          </a:p>
        </p:txBody>
      </p:sp>
      <p:pic>
        <p:nvPicPr>
          <p:cNvPr id="15365" name="Picture 5" descr="SAM_70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895850" y="2609850"/>
            <a:ext cx="23463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SAM_69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447800"/>
            <a:ext cx="8305800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</a:rPr>
              <a:t>Ребята из детской организации в гостях у супругов Широковых</a:t>
            </a:r>
          </a:p>
        </p:txBody>
      </p:sp>
      <p:pic>
        <p:nvPicPr>
          <p:cNvPr id="16387" name="Picture 4" descr="SAM_61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Тамара Петровна показывает свои работы</a:t>
            </a:r>
          </a:p>
        </p:txBody>
      </p:sp>
      <p:pic>
        <p:nvPicPr>
          <p:cNvPr id="17411" name="Picture 4" descr="SAM_697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</a:rPr>
              <a:t>Семейство  Клячиных (два брата их супруги и внук Пакин Данила</a:t>
            </a:r>
            <a:r>
              <a:rPr lang="ru-RU" sz="3200" smtClean="0"/>
              <a:t>)</a:t>
            </a:r>
          </a:p>
        </p:txBody>
      </p:sp>
      <p:pic>
        <p:nvPicPr>
          <p:cNvPr id="18435" name="Picture 4" descr="SAM_683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</a:rPr>
              <a:t>Ребята внимательно слушают рассказ ветерана</a:t>
            </a:r>
          </a:p>
        </p:txBody>
      </p:sp>
      <p:pic>
        <p:nvPicPr>
          <p:cNvPr id="24579" name="Picture 4" descr="SAM_71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 t="-571"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Фаина Васильевна  показывает ребятам свои награды</a:t>
            </a:r>
          </a:p>
        </p:txBody>
      </p:sp>
      <p:pic>
        <p:nvPicPr>
          <p:cNvPr id="25603" name="Рисунок 46" descr="SAM_617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447800"/>
            <a:ext cx="5181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и задачи проекта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Цели проекта</a:t>
            </a:r>
            <a:r>
              <a:rPr lang="ru-RU" sz="20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Сохранение исторической памяти о Великой Отечественной войне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Восстановление связи поколений, передача позитивных нравственных ценностей от поколения детей войны нынешнему поколению.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Повышение нравственного самосознания и патриотизма у молодёжи ХХ1 века.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Задачи проекта</a:t>
            </a:r>
            <a:r>
              <a:rPr lang="ru-RU" sz="20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Донести до молодёжи правдивую информацию о Великой Отечественной войне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Углубление и расширение знаний школьников о Великой Отечественной войне.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Повышение внимания и уважения к поколению детей войны.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Снижение социально- психологической напряжённости в семьях в отношении старшего и младшего поколения.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</a:rPr>
              <a:t>Ребята из детской организации поздравляют Кулагину М.П. с праздником 8 марта.</a:t>
            </a:r>
          </a:p>
        </p:txBody>
      </p:sp>
      <p:pic>
        <p:nvPicPr>
          <p:cNvPr id="19459" name="Picture 4" descr="SAM_71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Встреча с ветеранами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SAM_71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175260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Помощь ветерану- уборка снега</a:t>
            </a:r>
          </a:p>
        </p:txBody>
      </p:sp>
      <p:pic>
        <p:nvPicPr>
          <p:cNvPr id="26627" name="Рисунок 44" descr="SAM_61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676400"/>
            <a:ext cx="6553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</a:rPr>
              <a:t>Ребята из детской организации в гостях в Смирновых</a:t>
            </a:r>
          </a:p>
        </p:txBody>
      </p:sp>
      <p:pic>
        <p:nvPicPr>
          <p:cNvPr id="20483" name="Picture 4" descr="SAM_62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Встреча с ветераном тыла  Фетисовой Тамарой Гавриловной</a:t>
            </a:r>
          </a:p>
        </p:txBody>
      </p:sp>
      <p:pic>
        <p:nvPicPr>
          <p:cNvPr id="21507" name="Picture 4" descr="SAM_70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</a:rPr>
              <a:t>Выездной концерт для ветеранов</a:t>
            </a:r>
          </a:p>
        </p:txBody>
      </p:sp>
      <p:pic>
        <p:nvPicPr>
          <p:cNvPr id="22531" name="Picture 4" descr="SAM_636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</a:rPr>
              <a:t>Танец «Балалаечка» для ветеранов исполнении ребят из 3 класса</a:t>
            </a:r>
          </a:p>
        </p:txBody>
      </p:sp>
      <p:pic>
        <p:nvPicPr>
          <p:cNvPr id="23555" name="Picture 4" descr="SAM_635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Встреча поколений</a:t>
            </a:r>
          </a:p>
        </p:txBody>
      </p:sp>
      <p:pic>
        <p:nvPicPr>
          <p:cNvPr id="28675" name="Picture 3" descr="SAM_603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 t="-484"/>
          <a:stretch>
            <a:fillRect/>
          </a:stretch>
        </p:blipFill>
        <p:spPr>
          <a:xfrm>
            <a:off x="1295400" y="1295400"/>
            <a:ext cx="6351588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/>
          <a:lstStyle/>
          <a:p>
            <a:pPr eaLnBrk="1" hangingPunct="1"/>
            <a:r>
              <a:rPr lang="ru-RU" smtClean="0"/>
              <a:t>Давайте память сохраним!!!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</a:t>
            </a:r>
            <a:r>
              <a:rPr lang="ru-RU" sz="2000" smtClean="0">
                <a:latin typeface="Times New Roman" pitchFamily="18" charset="0"/>
              </a:rPr>
              <a:t>Уходят безвозвратно  ветераны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Героями прославленных побед,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Душой сердец залеченные раны,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Оставят для потомков чистый след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Весна и май – все в праздничном  цветении,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Порывы души тех молодых сердец,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Чтоб осознало  наше поколенье,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Как им достался праздничный венец!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Ликует май, букет военных песен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Звучит над площадями городов,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И каждый ветеран нам интересен,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И дорог в славном блеске орденов!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Уходят безвозвратно ветераны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Но каждый подвиг их не повторим,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И разноцветные пусть стихнут ураганы,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Давайте память вместе сохраним! </a:t>
            </a:r>
          </a:p>
        </p:txBody>
      </p:sp>
      <p:pic>
        <p:nvPicPr>
          <p:cNvPr id="29700" name="Рисунок 1" descr="Дворец Пионеров - Юбилейная акция &quot;Георгиевская ленточка&quot; стартовала в Тюменской обла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6985">
            <a:off x="4876800" y="3962400"/>
            <a:ext cx="3962400" cy="226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 у нас еще много интересных дел впереди…..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/>
            <a:endParaRPr lang="ru-RU" smtClean="0"/>
          </a:p>
        </p:txBody>
      </p:sp>
      <p:pic>
        <p:nvPicPr>
          <p:cNvPr id="30724" name="Picture 4" descr="SAM_59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524000"/>
            <a:ext cx="7467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000" smtClean="0"/>
              <a:t> Содержание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Подготовительный этап </a:t>
            </a:r>
          </a:p>
          <a:p>
            <a:pPr eaLnBrk="1" hangingPunct="1"/>
            <a:r>
              <a:rPr lang="ru-RU" sz="2800" smtClean="0"/>
              <a:t>Актуальность и важность выбранной проблемы</a:t>
            </a:r>
          </a:p>
          <a:p>
            <a:pPr eaLnBrk="1" hangingPunct="1"/>
            <a:r>
              <a:rPr lang="ru-RU" sz="2800" smtClean="0"/>
              <a:t>Сбор и анализ информации</a:t>
            </a:r>
          </a:p>
          <a:p>
            <a:pPr eaLnBrk="1" hangingPunct="1"/>
            <a:r>
              <a:rPr lang="ru-RU" sz="2800" smtClean="0"/>
              <a:t>Программа действий</a:t>
            </a:r>
          </a:p>
          <a:p>
            <a:pPr eaLnBrk="1" hangingPunct="1"/>
            <a:r>
              <a:rPr lang="ru-RU" sz="2800" smtClean="0"/>
              <a:t>Реализация плана действий</a:t>
            </a:r>
          </a:p>
          <a:p>
            <a:pPr eaLnBrk="1" hangingPunct="1"/>
            <a:r>
              <a:rPr lang="ru-RU" sz="2800" smtClean="0"/>
              <a:t>Заключительный этап. Подведение итогов работы</a:t>
            </a:r>
          </a:p>
          <a:p>
            <a:pPr eaLnBrk="1" hangingPunct="1"/>
            <a:r>
              <a:rPr lang="ru-RU" sz="2800" smtClean="0"/>
              <a:t>Список использованной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И каждый ветеран нам интересен…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4" name="Picture 4" descr="SAM_734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447800"/>
            <a:ext cx="7086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4" descr="SAM_726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42900"/>
            <a:ext cx="8305800" cy="622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Актуальность и важность выбранной темы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В нашей  школе  детская организация « Жар птица» написали проект «Детство, опаленное войной»Это летопись лихолетья, которое выпало на долю такого социального  положения людей, которое носит собирательное  название «Дети войны»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Эта Летопись о тех, кто сделал, несмотря на малый возраст, очень значительный вклад в общее дело Великой Победы, кто был лишен детства, кто изо дня в день работал на полях и фермах, лесозаготовках, на заводах и фабриках. Кто ежечасно совершал подвиг во</a:t>
            </a:r>
            <a:r>
              <a:rPr lang="ru-RU" sz="2000" b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имя Родины.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А дети войны - живые свидетели трагических, одновременно и героических событий войны, они и активные участники этого тяжелого периода жизни нашего народа.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Вспоминания детей войны являются бесценным источником для создания книги памяти, которые позволят сохранить семейные традиции любви и патриотизма, воспитывающие новые поколения молодежи.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Одним из приоритетным направлением детской организации «Жар птица» является нравственное и воено- патриотическое воспитание.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</a:rPr>
              <a:t>Подготовка вопросов для ветеранов с психологом Ларионовой Оксаной Николаевной</a:t>
            </a:r>
          </a:p>
        </p:txBody>
      </p:sp>
      <p:pic>
        <p:nvPicPr>
          <p:cNvPr id="6147" name="Picture 4" descr="SAM_72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</a:rPr>
              <a:t>«С каждым годом  все меньше и меньше остается ветеранов, тем ценнее воспоминания о войне. Интерес подрастающего поколения  к событиям 1941-1945 гг., их сопереживание пожилым  людям -  очевидцам  военных событий, живое участие в подобных проектах - все это оставляет большой и значимый отпечаток в душах детей. Подобная работа очень полезна для ребят.» -  выразила свое мнение заместитель директора по воспитательной работе Кошлакова Е.А.</a:t>
            </a:r>
          </a:p>
        </p:txBody>
      </p:sp>
      <p:pic>
        <p:nvPicPr>
          <p:cNvPr id="7171" name="Picture 4" descr="SAM_725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57400" y="2239963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</a:rPr>
              <a:t>Кузнецова Мария </a:t>
            </a:r>
            <a:r>
              <a:rPr lang="ru-RU" sz="3200" b="1" i="1" dirty="0" err="1" smtClean="0">
                <a:latin typeface="Times New Roman" pitchFamily="18" charset="0"/>
              </a:rPr>
              <a:t>Полиэктовна</a:t>
            </a:r>
            <a:endParaRPr lang="ru-RU" sz="3200" b="1" i="1" dirty="0" smtClean="0">
              <a:latin typeface="Times New Roman" pitchFamily="18" charset="0"/>
            </a:endParaRPr>
          </a:p>
        </p:txBody>
      </p:sp>
      <p:pic>
        <p:nvPicPr>
          <p:cNvPr id="8195" name="Рисунок 53" descr="SAM_71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-3876"/>
          <a:stretch>
            <a:fillRect/>
          </a:stretch>
        </p:blipFill>
        <p:spPr>
          <a:xfrm>
            <a:off x="1524000" y="1447800"/>
            <a:ext cx="5791200" cy="488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</a:rPr>
              <a:t>Смирнов Константин </a:t>
            </a:r>
            <a:r>
              <a:rPr lang="ru-RU" sz="3200" b="1" i="1" dirty="0" err="1" smtClean="0">
                <a:latin typeface="Times New Roman" pitchFamily="18" charset="0"/>
              </a:rPr>
              <a:t>Фирсович</a:t>
            </a:r>
            <a:endParaRPr lang="ru-RU" sz="3200" b="1" i="1" dirty="0" smtClean="0">
              <a:latin typeface="Times New Roman" pitchFamily="18" charset="0"/>
            </a:endParaRPr>
          </a:p>
        </p:txBody>
      </p:sp>
      <p:pic>
        <p:nvPicPr>
          <p:cNvPr id="9219" name="Рисунок 52" descr="SAM_62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-15"/>
          <a:stretch>
            <a:fillRect/>
          </a:stretch>
        </p:blipFill>
        <p:spPr>
          <a:xfrm>
            <a:off x="2133600" y="1447800"/>
            <a:ext cx="4648200" cy="474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</a:rPr>
              <a:t>Широкова Зоя Павловна</a:t>
            </a:r>
            <a:endParaRPr lang="ru-RU" sz="3200" b="1" i="1" dirty="0" smtClean="0">
              <a:latin typeface="Times New Roman" pitchFamily="18" charset="0"/>
            </a:endParaRPr>
          </a:p>
        </p:txBody>
      </p:sp>
      <p:pic>
        <p:nvPicPr>
          <p:cNvPr id="10243" name="Рисунок 36" descr="SAM_718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-417"/>
          <a:stretch>
            <a:fillRect/>
          </a:stretch>
        </p:blipFill>
        <p:spPr>
          <a:xfrm>
            <a:off x="1752600" y="1122363"/>
            <a:ext cx="5867400" cy="507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792</Words>
  <Application>Microsoft Office PowerPoint</Application>
  <PresentationFormat>Экран (4:3)</PresentationFormat>
  <Paragraphs>96</Paragraphs>
  <Slides>31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Муниципальное бюджетное образовательное учреждение Сицкая средняя общеобразовательная школа </vt:lpstr>
      <vt:lpstr>Цели и задачи проекта</vt:lpstr>
      <vt:lpstr> Содержание </vt:lpstr>
      <vt:lpstr>Актуальность и важность выбранной темы</vt:lpstr>
      <vt:lpstr>Подготовка вопросов для ветеранов с психологом Ларионовой Оксаной Николаевной</vt:lpstr>
      <vt:lpstr>«С каждым годом  все меньше и меньше остается ветеранов, тем ценнее воспоминания о войне. Интерес подрастающего поколения  к событиям 1941-1945 гг., их сопереживание пожилым  людям -  очевидцам  военных событий, живое участие в подобных проектах - все это оставляет большой и значимый отпечаток в душах детей. Подобная работа очень полезна для ребят.» -  выразила свое мнение заместитель директора по воспитательной работе Кошлакова Е.А.</vt:lpstr>
      <vt:lpstr>Кузнецова Мария Полиэктовна</vt:lpstr>
      <vt:lpstr>Смирнов Константин Фирсович</vt:lpstr>
      <vt:lpstr>Широкова Зоя Павловна</vt:lpstr>
      <vt:lpstr>Феоктистова Тамара Гавриловна</vt:lpstr>
      <vt:lpstr>Сизов Генадий Иванович</vt:lpstr>
      <vt:lpstr>Вручение ветеранам памятных медалей  «70- летие Победы» в с. Новинки  19 марта 2015г</vt:lpstr>
      <vt:lpstr>Список ветеранов тыла  села Сицкое</vt:lpstr>
      <vt:lpstr>Тамара Александровна  показывает ребят свои фотографии</vt:lpstr>
      <vt:lpstr>Ребята из детской организации в гостях у супругов Широковых</vt:lpstr>
      <vt:lpstr>Тамара Петровна показывает свои работы</vt:lpstr>
      <vt:lpstr>Семейство  Клячиных (два брата их супруги и внук Пакин Данила)</vt:lpstr>
      <vt:lpstr>Ребята внимательно слушают рассказ ветерана</vt:lpstr>
      <vt:lpstr>Фаина Васильевна  показывает ребятам свои награды</vt:lpstr>
      <vt:lpstr>Ребята из детской организации поздравляют Кулагину М.П. с праздником 8 марта.</vt:lpstr>
      <vt:lpstr>Встреча с ветеранами</vt:lpstr>
      <vt:lpstr>Помощь ветерану- уборка снега</vt:lpstr>
      <vt:lpstr>Ребята из детской организации в гостях в Смирновых</vt:lpstr>
      <vt:lpstr>Встреча с ветераном тыла  Фетисовой Тамарой Гавриловной</vt:lpstr>
      <vt:lpstr>Выездной концерт для ветеранов</vt:lpstr>
      <vt:lpstr>Танец «Балалаечка» для ветеранов исполнении ребят из 3 класса</vt:lpstr>
      <vt:lpstr>Встреча поколений</vt:lpstr>
      <vt:lpstr>Давайте память сохраним!!!</vt:lpstr>
      <vt:lpstr>А у нас еще много интересных дел впереди…..</vt:lpstr>
      <vt:lpstr>И каждый ветеран нам интересен…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cp:lastPrinted>1601-01-01T00:00:00Z</cp:lastPrinted>
  <dcterms:created xsi:type="dcterms:W3CDTF">1601-01-01T00:00:00Z</dcterms:created>
  <dcterms:modified xsi:type="dcterms:W3CDTF">2015-11-08T13:48:37Z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