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5B0B9-FC45-4FF8-9278-0328329153AF}" type="datetimeFigureOut">
              <a:rPr lang="ru-RU" smtClean="0"/>
              <a:pPr/>
              <a:t>01.09.2015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88598-821D-4148-8C1F-31CBBC5160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5B0B9-FC45-4FF8-9278-0328329153AF}" type="datetimeFigureOut">
              <a:rPr lang="ru-RU" smtClean="0"/>
              <a:pPr/>
              <a:t>01.09.2015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88598-821D-4148-8C1F-31CBBC5160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5B0B9-FC45-4FF8-9278-0328329153AF}" type="datetimeFigureOut">
              <a:rPr lang="ru-RU" smtClean="0"/>
              <a:pPr/>
              <a:t>01.09.2015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88598-821D-4148-8C1F-31CBBC5160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5B0B9-FC45-4FF8-9278-0328329153AF}" type="datetimeFigureOut">
              <a:rPr lang="ru-RU" smtClean="0"/>
              <a:pPr/>
              <a:t>01.09.2015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88598-821D-4148-8C1F-31CBBC5160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5B0B9-FC45-4FF8-9278-0328329153AF}" type="datetimeFigureOut">
              <a:rPr lang="ru-RU" smtClean="0"/>
              <a:pPr/>
              <a:t>01.09.2015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88598-821D-4148-8C1F-31CBBC5160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5B0B9-FC45-4FF8-9278-0328329153AF}" type="datetimeFigureOut">
              <a:rPr lang="ru-RU" smtClean="0"/>
              <a:pPr/>
              <a:t>01.09.2015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88598-821D-4148-8C1F-31CBBC5160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5B0B9-FC45-4FF8-9278-0328329153AF}" type="datetimeFigureOut">
              <a:rPr lang="ru-RU" smtClean="0"/>
              <a:pPr/>
              <a:t>01.09.2015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88598-821D-4148-8C1F-31CBBC5160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5B0B9-FC45-4FF8-9278-0328329153AF}" type="datetimeFigureOut">
              <a:rPr lang="ru-RU" smtClean="0"/>
              <a:pPr/>
              <a:t>01.09.2015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88598-821D-4148-8C1F-31CBBC5160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5B0B9-FC45-4FF8-9278-0328329153AF}" type="datetimeFigureOut">
              <a:rPr lang="ru-RU" smtClean="0"/>
              <a:pPr/>
              <a:t>01.09.2015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88598-821D-4148-8C1F-31CBBC5160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5B0B9-FC45-4FF8-9278-0328329153AF}" type="datetimeFigureOut">
              <a:rPr lang="ru-RU" smtClean="0"/>
              <a:pPr/>
              <a:t>01.09.2015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88598-821D-4148-8C1F-31CBBC5160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5B0B9-FC45-4FF8-9278-0328329153AF}" type="datetimeFigureOut">
              <a:rPr lang="ru-RU" smtClean="0"/>
              <a:pPr/>
              <a:t>01.09.2015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88598-821D-4148-8C1F-31CBBC5160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75B0B9-FC45-4FF8-9278-0328329153AF}" type="datetimeFigureOut">
              <a:rPr lang="ru-RU" smtClean="0"/>
              <a:pPr/>
              <a:t>01.09.2015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588598-821D-4148-8C1F-31CBBC5160F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i="1" dirty="0" smtClean="0">
                <a:solidFill>
                  <a:srgbClr val="7030A0"/>
                </a:solidFill>
              </a:rPr>
              <a:t>Задание 1. </a:t>
            </a:r>
            <a:r>
              <a:rPr lang="ru-RU" sz="3600" b="1" i="1" dirty="0" smtClean="0">
                <a:solidFill>
                  <a:srgbClr val="7030A0"/>
                </a:solidFill>
              </a:rPr>
              <a:t>Найди понятие, объединяющее группу слов. Вычисли лишнее слово</a:t>
            </a:r>
            <a:endParaRPr lang="ru-RU" sz="3600" b="1" i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    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К </a:t>
            </a:r>
            <a:r>
              <a:rPr lang="ru-RU" dirty="0" smtClean="0"/>
              <a:t>каждой группе слов необходимо подобрать понятие, объединяющее эти слова. Цепочка состоит из 4 слов, одно слово лишнее. Группы слов отображают культурологический и исторический характер стран трех изучаемых языков. </a:t>
            </a:r>
          </a:p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Пример</a:t>
            </a:r>
            <a:r>
              <a:rPr lang="ru-RU" dirty="0" smtClean="0"/>
              <a:t> – «Шарль Перро, Алан </a:t>
            </a:r>
            <a:r>
              <a:rPr lang="ru-RU" dirty="0" err="1" smtClean="0"/>
              <a:t>Милн</a:t>
            </a:r>
            <a:r>
              <a:rPr lang="ru-RU" dirty="0" smtClean="0"/>
              <a:t>, Павел Бажов, Даниэль Дефо»</a:t>
            </a:r>
          </a:p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Правильный ответ</a:t>
            </a:r>
            <a:r>
              <a:rPr lang="ru-RU" dirty="0" smtClean="0"/>
              <a:t>: понятие – литература, лишнее слово Д.Дефо (он не был писателем-сказочником)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i="1" dirty="0" smtClean="0">
                <a:solidFill>
                  <a:srgbClr val="7030A0"/>
                </a:solidFill>
              </a:rPr>
              <a:t>Задание 2. Переводчик</a:t>
            </a:r>
            <a:r>
              <a:rPr lang="ru-RU" sz="3200" b="1" i="1" dirty="0" smtClean="0">
                <a:solidFill>
                  <a:srgbClr val="7030A0"/>
                </a:solidFill>
              </a:rPr>
              <a:t> песен</a:t>
            </a:r>
            <a:endParaRPr lang="ru-RU" sz="3200" b="1" i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Вам даны строчки из известных русских и российских песен, переведенные на английский и французский язык. Ваша задача перевести их на русский язык так, чтобы они соответствовали русскому оригиналу.</a:t>
            </a:r>
          </a:p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Пример </a:t>
            </a:r>
            <a:r>
              <a:rPr lang="ru-RU" dirty="0" smtClean="0"/>
              <a:t>- </a:t>
            </a:r>
            <a:r>
              <a:rPr lang="fr-FR" dirty="0" smtClean="0"/>
              <a:t>«Ma </a:t>
            </a:r>
            <a:r>
              <a:rPr lang="fr-FR" dirty="0" smtClean="0"/>
              <a:t>grand-mère fume la pipe </a:t>
            </a:r>
            <a:r>
              <a:rPr lang="fr-FR" dirty="0" smtClean="0"/>
              <a:t>» </a:t>
            </a:r>
            <a:endParaRPr lang="ru-RU" dirty="0" smtClean="0"/>
          </a:p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Ответ</a:t>
            </a:r>
            <a:r>
              <a:rPr lang="ru-RU" dirty="0" smtClean="0"/>
              <a:t> - Моя </a:t>
            </a:r>
            <a:r>
              <a:rPr lang="ru-RU" dirty="0" smtClean="0"/>
              <a:t>бабушка курит </a:t>
            </a:r>
            <a:r>
              <a:rPr lang="ru-RU" dirty="0" smtClean="0"/>
              <a:t>трубку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i="1" dirty="0" smtClean="0">
                <a:solidFill>
                  <a:srgbClr val="7030A0"/>
                </a:solidFill>
              </a:rPr>
              <a:t>Задание 3. Восстанови слово.</a:t>
            </a:r>
            <a:endParaRPr lang="ru-RU" sz="3600" b="1" i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Восстановите слово, используя слова из разных языков, имеющих общего предка.</a:t>
            </a:r>
          </a:p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Пример</a:t>
            </a:r>
            <a:r>
              <a:rPr lang="ru-RU" dirty="0" smtClean="0"/>
              <a:t> – лат. – </a:t>
            </a:r>
            <a:r>
              <a:rPr lang="en-GB" dirty="0" err="1" smtClean="0"/>
              <a:t>cordis</a:t>
            </a:r>
            <a:endParaRPr lang="en-GB" dirty="0" smtClean="0"/>
          </a:p>
          <a:p>
            <a:pPr>
              <a:buNone/>
            </a:pPr>
            <a:r>
              <a:rPr lang="en-GB" dirty="0"/>
              <a:t> </a:t>
            </a:r>
            <a:r>
              <a:rPr lang="en-GB" dirty="0" smtClean="0"/>
              <a:t>                  </a:t>
            </a:r>
            <a:r>
              <a:rPr lang="ru-RU" dirty="0" smtClean="0"/>
              <a:t>англ. – </a:t>
            </a:r>
            <a:r>
              <a:rPr lang="en-GB" dirty="0" smtClean="0"/>
              <a:t>heart</a:t>
            </a:r>
          </a:p>
          <a:p>
            <a:pPr>
              <a:buNone/>
            </a:pPr>
            <a:r>
              <a:rPr lang="en-GB" dirty="0"/>
              <a:t> </a:t>
            </a:r>
            <a:r>
              <a:rPr lang="en-GB" dirty="0" smtClean="0"/>
              <a:t>                  </a:t>
            </a:r>
            <a:r>
              <a:rPr lang="ru-RU" dirty="0" smtClean="0"/>
              <a:t>рус. - ?</a:t>
            </a:r>
          </a:p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Ответ</a:t>
            </a:r>
            <a:r>
              <a:rPr lang="ru-RU" dirty="0" smtClean="0"/>
              <a:t> – сердце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i="1" dirty="0" smtClean="0">
                <a:solidFill>
                  <a:srgbClr val="7030A0"/>
                </a:solidFill>
              </a:rPr>
              <a:t/>
            </a:r>
            <a:br>
              <a:rPr lang="ru-RU" sz="3600" b="1" i="1" dirty="0" smtClean="0">
                <a:solidFill>
                  <a:srgbClr val="7030A0"/>
                </a:solidFill>
              </a:rPr>
            </a:br>
            <a:r>
              <a:rPr lang="ru-RU" sz="3600" b="1" i="1" dirty="0" smtClean="0">
                <a:solidFill>
                  <a:srgbClr val="7030A0"/>
                </a:solidFill>
              </a:rPr>
              <a:t/>
            </a:r>
            <a:br>
              <a:rPr lang="ru-RU" sz="3600" b="1" i="1" dirty="0" smtClean="0">
                <a:solidFill>
                  <a:srgbClr val="7030A0"/>
                </a:solidFill>
              </a:rPr>
            </a:br>
            <a:r>
              <a:rPr lang="ru-RU" sz="3600" b="1" i="1" dirty="0" smtClean="0">
                <a:solidFill>
                  <a:srgbClr val="7030A0"/>
                </a:solidFill>
              </a:rPr>
              <a:t>Задание 4. Фразеологизмы</a:t>
            </a:r>
            <a:r>
              <a:rPr lang="ru-RU" sz="3600" b="1" i="1" dirty="0" smtClean="0">
                <a:solidFill>
                  <a:srgbClr val="7030A0"/>
                </a:solidFill>
              </a:rPr>
              <a:t/>
            </a:r>
            <a:br>
              <a:rPr lang="ru-RU" sz="3600" b="1" i="1" dirty="0" smtClean="0">
                <a:solidFill>
                  <a:srgbClr val="7030A0"/>
                </a:solidFill>
              </a:rPr>
            </a:br>
            <a:r>
              <a:rPr lang="ru-RU" sz="3600" b="1" i="1" dirty="0" smtClean="0">
                <a:solidFill>
                  <a:srgbClr val="7030A0"/>
                </a:solidFill>
              </a:rPr>
              <a:t> </a:t>
            </a:r>
            <a:br>
              <a:rPr lang="ru-RU" sz="3600" b="1" i="1" dirty="0" smtClean="0">
                <a:solidFill>
                  <a:srgbClr val="7030A0"/>
                </a:solidFill>
              </a:rPr>
            </a:br>
            <a:endParaRPr lang="ru-RU" sz="3600" b="1" i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Соотнесите </a:t>
            </a:r>
            <a:r>
              <a:rPr lang="ru-RU" dirty="0" smtClean="0"/>
              <a:t>русские, английские и </a:t>
            </a:r>
            <a:r>
              <a:rPr lang="ru-RU" sz="2800" dirty="0" smtClean="0"/>
              <a:t>французские</a:t>
            </a:r>
            <a:r>
              <a:rPr lang="ru-RU" dirty="0" smtClean="0"/>
              <a:t> </a:t>
            </a:r>
            <a:r>
              <a:rPr lang="ru-RU" dirty="0" smtClean="0"/>
              <a:t>фразеологизмы.</a:t>
            </a:r>
          </a:p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Пример:</a:t>
            </a:r>
            <a:endParaRPr lang="ru-RU" i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b="1" dirty="0" smtClean="0"/>
              <a:t>А</a:t>
            </a:r>
            <a:r>
              <a:rPr lang="en-GB" b="1" dirty="0" smtClean="0"/>
              <a:t>. </a:t>
            </a:r>
            <a:r>
              <a:rPr lang="ru-RU" b="1" dirty="0" smtClean="0"/>
              <a:t>Играть с огнём</a:t>
            </a:r>
            <a:r>
              <a:rPr lang="en-GB" b="1" dirty="0" smtClean="0"/>
              <a:t> –1.</a:t>
            </a:r>
            <a:r>
              <a:rPr lang="en-US" b="1" dirty="0" smtClean="0"/>
              <a:t>To </a:t>
            </a:r>
            <a:r>
              <a:rPr lang="en-GB" b="1" dirty="0" smtClean="0"/>
              <a:t>p</a:t>
            </a:r>
            <a:r>
              <a:rPr lang="en-US" b="1" dirty="0" smtClean="0"/>
              <a:t>lay with edge-tools–</a:t>
            </a:r>
            <a:r>
              <a:rPr lang="en-US" b="1" dirty="0" err="1" smtClean="0"/>
              <a:t>I.Jouer</a:t>
            </a:r>
            <a:r>
              <a:rPr lang="en-US" b="1" dirty="0" smtClean="0"/>
              <a:t> avec le </a:t>
            </a:r>
            <a:r>
              <a:rPr lang="en-US" b="1" dirty="0" err="1" smtClean="0"/>
              <a:t>feu</a:t>
            </a:r>
            <a:r>
              <a:rPr lang="en-US" b="1" dirty="0" smtClean="0"/>
              <a:t>.</a:t>
            </a:r>
            <a:endParaRPr lang="ru-RU" b="1" dirty="0" smtClean="0"/>
          </a:p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Ответ </a:t>
            </a:r>
            <a:r>
              <a:rPr lang="ru-RU" b="1" dirty="0" smtClean="0"/>
              <a:t>- </a:t>
            </a:r>
            <a:r>
              <a:rPr lang="en-US" b="1" dirty="0" smtClean="0"/>
              <a:t>( </a:t>
            </a:r>
            <a:r>
              <a:rPr lang="en-US" b="1" dirty="0" smtClean="0"/>
              <a:t>A-1-I )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i="1" dirty="0" smtClean="0">
                <a:solidFill>
                  <a:srgbClr val="7030A0"/>
                </a:solidFill>
              </a:rPr>
              <a:t>Задание 5. Словообразование</a:t>
            </a:r>
            <a:endParaRPr lang="ru-RU" sz="3600" b="1" i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205</Words>
  <Application>Microsoft Office PowerPoint</Application>
  <PresentationFormat>Экран 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Задание 1. Найди понятие, объединяющее группу слов. Вычисли лишнее слово</vt:lpstr>
      <vt:lpstr>Задание 2. Переводчик песен</vt:lpstr>
      <vt:lpstr>Задание 3. Восстанови слово.</vt:lpstr>
      <vt:lpstr>  Задание 4. Фразеологизмы   </vt:lpstr>
      <vt:lpstr>Задание 5. Словообразование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Задание 1. Культуроведение и страноведение стран изучаемых языков.</dc:title>
  <dc:creator>user</dc:creator>
  <cp:lastModifiedBy>user</cp:lastModifiedBy>
  <cp:revision>13</cp:revision>
  <dcterms:created xsi:type="dcterms:W3CDTF">2015-08-31T07:02:20Z</dcterms:created>
  <dcterms:modified xsi:type="dcterms:W3CDTF">2015-09-01T11:13:38Z</dcterms:modified>
</cp:coreProperties>
</file>