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89" r:id="rId4"/>
    <p:sldId id="290" r:id="rId5"/>
    <p:sldId id="291" r:id="rId6"/>
    <p:sldId id="292" r:id="rId7"/>
    <p:sldId id="293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6" r:id="rId20"/>
    <p:sldId id="287" r:id="rId21"/>
    <p:sldId id="279" r:id="rId22"/>
    <p:sldId id="280" r:id="rId23"/>
    <p:sldId id="270" r:id="rId24"/>
    <p:sldId id="288" r:id="rId25"/>
    <p:sldId id="271" r:id="rId26"/>
    <p:sldId id="272" r:id="rId27"/>
    <p:sldId id="275" r:id="rId28"/>
    <p:sldId id="284" r:id="rId29"/>
    <p:sldId id="285" r:id="rId30"/>
    <p:sldId id="276" r:id="rId31"/>
    <p:sldId id="277" r:id="rId32"/>
    <p:sldId id="282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5FA2-905F-4848-96D8-A298FF31B86E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8717-B8D0-418A-8882-906F66A6C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8717-B8D0-418A-8882-906F66A6C8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8717-B8D0-418A-8882-906F66A6C8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7D06-C6C6-4AD4-BCE6-927D14A23AE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9;&#1083;&#1086;&#1095;&#1082;&#1080;%20-%20&#1096;&#1082;&#1072;&#1090;&#1091;&#1083;&#1086;&#1095;&#1082;&#1080;\YUrij%20Antonov%20-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9;&#1083;&#1086;&#1095;&#1082;&#1080;%20-%20&#1096;&#1082;&#1072;&#1090;&#1091;&#1083;&#1086;&#1095;&#1082;&#1080;\Lyube%20-%20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pp.vk.me/c307704/v307704457/fcd4/uvsr-7ZtkPY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0288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УЛОЧКИ – ШКАТУЛОЧКИ…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5429288" cy="2566990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rgbClr val="006600"/>
                </a:solidFill>
              </a:rPr>
              <a:t>Учащиеся 5 класса: </a:t>
            </a:r>
            <a:r>
              <a:rPr lang="ru-RU" sz="2000" b="1" dirty="0" smtClean="0">
                <a:solidFill>
                  <a:srgbClr val="006600"/>
                </a:solidFill>
              </a:rPr>
              <a:t>Андрианова Полина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	              Егорова Мария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	              Коробов Илья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	              </a:t>
            </a:r>
            <a:r>
              <a:rPr lang="ru-RU" sz="2000" b="1" dirty="0" err="1" smtClean="0">
                <a:solidFill>
                  <a:srgbClr val="006600"/>
                </a:solidFill>
              </a:rPr>
              <a:t>Копанев</a:t>
            </a:r>
            <a:r>
              <a:rPr lang="ru-RU" sz="2000" b="1" dirty="0" smtClean="0">
                <a:solidFill>
                  <a:srgbClr val="006600"/>
                </a:solidFill>
              </a:rPr>
              <a:t> Никита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	              </a:t>
            </a:r>
            <a:r>
              <a:rPr lang="ru-RU" sz="2000" b="1" dirty="0" err="1" smtClean="0">
                <a:solidFill>
                  <a:srgbClr val="006600"/>
                </a:solidFill>
              </a:rPr>
              <a:t>Гибадуллина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Диляра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		              </a:t>
            </a:r>
          </a:p>
          <a:p>
            <a:pPr algn="just"/>
            <a:r>
              <a:rPr lang="ru-RU" sz="2000" b="1" dirty="0" smtClean="0">
                <a:solidFill>
                  <a:srgbClr val="006600"/>
                </a:solidFill>
              </a:rPr>
              <a:t>                 </a:t>
            </a:r>
            <a:r>
              <a:rPr lang="ru-RU" sz="2000" b="1" u="sng" dirty="0" smtClean="0">
                <a:solidFill>
                  <a:srgbClr val="006600"/>
                </a:solidFill>
              </a:rPr>
              <a:t>Руководитель: </a:t>
            </a:r>
            <a:r>
              <a:rPr lang="ru-RU" sz="2000" b="1" dirty="0" smtClean="0">
                <a:solidFill>
                  <a:srgbClr val="006600"/>
                </a:solidFill>
              </a:rPr>
              <a:t>Бабушкина Т.И.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286520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3" descr="H:\Documents and Settings\Aida\Рабочий стол\ТЕКСТУРЫ и фоны, клипарты\3 ЧАСТЬ!!!\14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786322"/>
            <a:ext cx="1214446" cy="158115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YUrij Antonov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  <p:pic>
        <p:nvPicPr>
          <p:cNvPr id="8" name="Рисунок 7" descr="IMG_575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72132" y="3071810"/>
            <a:ext cx="238125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Методы исследования: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00201"/>
            <a:ext cx="6192688" cy="262088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Опрос жителей села (родителей, друзей)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Экскурсия по селу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Наблюдение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Работа с планом села</a:t>
            </a:r>
            <a:r>
              <a:rPr lang="ru-RU" sz="2800" dirty="0"/>
              <a:t> </a:t>
            </a:r>
            <a:endParaRPr lang="ru-RU" sz="2800" dirty="0" smtClean="0"/>
          </a:p>
          <a:p>
            <a:pPr lvl="0"/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IMG_578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4414" y="4071942"/>
            <a:ext cx="375045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8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285992"/>
            <a:ext cx="2857488" cy="19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8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4357694"/>
            <a:ext cx="3286116" cy="219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comp@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483768" y="1628800"/>
            <a:ext cx="4003916" cy="5525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СКОЛЬКО  УЛИЦ 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В  СЕЛЕ  Шереметьевка?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0" b="1" dirty="0" smtClean="0">
                <a:solidFill>
                  <a:srgbClr val="FFFF00"/>
                </a:solidFill>
              </a:rPr>
              <a:t>26!</a:t>
            </a:r>
            <a:endParaRPr lang="ru-RU" sz="30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В честь знаменитых людей: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Жукова	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Гагарина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Кооперативная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Капралова</a:t>
            </a:r>
            <a:endParaRPr lang="ru-RU" sz="36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7030A0"/>
                </a:solidFill>
              </a:rPr>
              <a:t>В честь праздников: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dirty="0" smtClean="0">
                <a:solidFill>
                  <a:srgbClr val="7030A0"/>
                </a:solidFill>
              </a:rPr>
              <a:t>Октябрьская площадь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Первомайская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Б. Пролетарская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М. Пролетарская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По расположению: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Набережная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Восточная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Нагорная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Солнечная</a:t>
            </a:r>
            <a:endParaRPr lang="ru-RU" sz="3600" dirty="0" smtClean="0"/>
          </a:p>
          <a:p>
            <a:r>
              <a:rPr lang="ru-RU" sz="3600" dirty="0" smtClean="0">
                <a:solidFill>
                  <a:srgbClr val="7030A0"/>
                </a:solidFill>
              </a:rPr>
              <a:t>Южная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Западная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Луговая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00948" cy="5429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В честь организаций: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Пионерская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Советская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Молодежная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7400948" cy="4340237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7030A0"/>
                </a:solidFill>
              </a:rPr>
              <a:t>По времени строительства</a:t>
            </a:r>
            <a:r>
              <a:rPr lang="ru-RU" sz="40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Новая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732951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7030A0"/>
                </a:solidFill>
              </a:rPr>
              <a:t>В честь объектов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Заводская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Садовая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Лесная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Дачная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Строителей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 ОНИ НАЗЫВАЮТСЯ?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7030A0"/>
                </a:solidFill>
              </a:rPr>
              <a:t>Случайные: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Юности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Энтузиастов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Полевая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Ул. Энтузиастов</a:t>
            </a:r>
            <a:br>
              <a:rPr lang="ru-RU" dirty="0" smtClean="0"/>
            </a:br>
            <a:r>
              <a:rPr lang="ru-RU" sz="2000" dirty="0" smtClean="0"/>
              <a:t>Вид новой мечети</a:t>
            </a:r>
            <a:endParaRPr lang="ru-RU" sz="2000" dirty="0"/>
          </a:p>
        </p:txBody>
      </p:sp>
      <p:pic>
        <p:nvPicPr>
          <p:cNvPr id="4" name="Содержимое 3" descr="IMG_20150421_1546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608" y="1071546"/>
            <a:ext cx="8558784" cy="54511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Шереметьевка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Ул. Энтузиастов</a:t>
            </a:r>
            <a:br>
              <a:rPr lang="ru-RU" dirty="0" smtClean="0"/>
            </a:br>
            <a:r>
              <a:rPr lang="ru-RU" sz="2000" dirty="0" smtClean="0"/>
              <a:t>Строительство Новых Домов</a:t>
            </a:r>
            <a:endParaRPr lang="ru-RU" dirty="0"/>
          </a:p>
        </p:txBody>
      </p:sp>
      <p:pic>
        <p:nvPicPr>
          <p:cNvPr id="4" name="Содержимое 3" descr="20150420_1434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САМАЯ  ПРОТЯЖЁННАЯ  УЛИЦА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829576" cy="4268799"/>
          </a:xfrm>
        </p:spPr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Улица Советская – </a:t>
            </a:r>
            <a:r>
              <a:rPr lang="ru-RU" sz="6000" b="1" dirty="0" smtClean="0">
                <a:solidFill>
                  <a:srgbClr val="7030A0"/>
                </a:solidFill>
              </a:rPr>
              <a:t>1500 метров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САМАЯ  КОРОТКАЯ  УЛИЦА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419736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Восточная–</a:t>
            </a:r>
            <a:r>
              <a:rPr lang="ru-RU" sz="6000" b="1" dirty="0" smtClean="0">
                <a:solidFill>
                  <a:srgbClr val="7030A0"/>
                </a:solidFill>
              </a:rPr>
              <a:t> 7 домов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Чем замечательна Октябрьская площадь?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sz="3100" b="1" dirty="0" smtClean="0">
                <a:solidFill>
                  <a:srgbClr val="006600"/>
                </a:solidFill>
              </a:rPr>
              <a:t>Шереметьевская школа</a:t>
            </a:r>
            <a:endParaRPr lang="ru-RU" sz="3100" b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шко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621536"/>
            <a:ext cx="8215370" cy="523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Чем замечательна </a:t>
            </a:r>
            <a:r>
              <a:rPr lang="ru-RU" sz="3200" b="1" smtClean="0">
                <a:solidFill>
                  <a:srgbClr val="006600"/>
                </a:solidFill>
              </a:rPr>
              <a:t>улица Кооперативная?</a:t>
            </a: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Новая церковь</a:t>
            </a:r>
            <a:endParaRPr lang="ru-RU" sz="3200" dirty="0"/>
          </a:p>
        </p:txBody>
      </p:sp>
      <p:pic>
        <p:nvPicPr>
          <p:cNvPr id="4" name="Содержимое 3" descr="Новая церковь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714488"/>
            <a:ext cx="7589308" cy="51435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Чем замечательна улица Садовая?</a:t>
            </a:r>
            <a:endParaRPr lang="ru-RU" dirty="0"/>
          </a:p>
        </p:txBody>
      </p:sp>
      <p:pic>
        <p:nvPicPr>
          <p:cNvPr id="2050" name="Picture 2" descr="C:\Documents and Settings\Admin\Рабочий стол\Церков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12776"/>
            <a:ext cx="6529311" cy="504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Памятник красноармейцам, погибшим в Гражданскую войн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72208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Памятник жителям села, погибшим в ВО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556792"/>
            <a:ext cx="8064896" cy="405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Admin\Рабочий стол\Бывший дом Карпов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1484784"/>
            <a:ext cx="7200800" cy="520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Чем замечательна улица Заводская?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sz="3600" b="1" dirty="0" smtClean="0">
                <a:solidFill>
                  <a:srgbClr val="006600"/>
                </a:solidFill>
              </a:rPr>
              <a:t>Завод шорных изделий</a:t>
            </a:r>
            <a:endParaRPr lang="ru-RU" sz="3600" dirty="0"/>
          </a:p>
        </p:txBody>
      </p:sp>
      <p:pic>
        <p:nvPicPr>
          <p:cNvPr id="1026" name="Picture 2" descr="Sheremetyevka%20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928802"/>
            <a:ext cx="7500990" cy="45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Драгоценности наших улочек</a:t>
            </a:r>
            <a:endParaRPr lang="ru-RU" sz="4000" b="1" dirty="0">
              <a:solidFill>
                <a:srgbClr val="006600"/>
              </a:solidFill>
            </a:endParaRPr>
          </a:p>
        </p:txBody>
      </p:sp>
      <p:pic>
        <p:nvPicPr>
          <p:cNvPr id="6" name="Рисунок 5" descr="IMG_20150421_151106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Драгоценности наших улочек</a:t>
            </a:r>
            <a:endParaRPr lang="ru-RU" dirty="0"/>
          </a:p>
        </p:txBody>
      </p:sp>
      <p:pic>
        <p:nvPicPr>
          <p:cNvPr id="3" name="Рисунок 2" descr="IMG_20150421_151217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0" y="1142984"/>
            <a:ext cx="9144000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Драгоценности наших улочек</a:t>
            </a:r>
            <a:endParaRPr lang="ru-RU" dirty="0"/>
          </a:p>
        </p:txBody>
      </p:sp>
      <p:pic>
        <p:nvPicPr>
          <p:cNvPr id="3" name="Рисунок 2" descr="IMG_20150421_151415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wxFQL4oNvX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Света\Фото\Улицы нашего села\Необычное облак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24744"/>
            <a:ext cx="7816952" cy="548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Крышечка «шкатулочек»</a:t>
            </a:r>
            <a:endParaRPr lang="ru-RU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Заключение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Работа научила нас работать в команде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Узнали много нового и интересного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Наша работа открыта для всех!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65312"/>
            <a:ext cx="8686800" cy="619268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	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Здесь каждый должен делать и мечтать,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Чтоб красоту сберечь и небо голубое...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 всякий человек смог с гордостью сказать: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i="1" u="sng" dirty="0" smtClean="0">
                <a:solidFill>
                  <a:schemeClr val="tx2">
                    <a:lumMod val="50000"/>
                  </a:schemeClr>
                </a:solidFill>
              </a:rPr>
              <a:t>Вот это есть село моё родное!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(Бабков С.С.)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42915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Благодарим 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  внимание!</a:t>
            </a:r>
            <a:b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Любите свою малую Родину!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Lyube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y_3e18c28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y_40e407f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.vk.me/c307704/v307704457/fcd4/uvsr-7ZtkPY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"/>
            <a:ext cx="9504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MX71tHzAS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Цель: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Исследовать названия улиц нашего села, продемонстрировать уличные достопримечательности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42939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86842" y="-12700"/>
            <a:ext cx="357158" cy="687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Вопросы: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</a:rPr>
              <a:t>Сколько улиц в нашем селе?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</a:rPr>
              <a:t>Как они называются? Почему их так назвали?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</a:rPr>
              <a:t>Какая улица самая протяжённая?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</a:rPr>
              <a:t>Какая улица самая короткая?</a:t>
            </a:r>
          </a:p>
          <a:p>
            <a:pPr lvl="0"/>
            <a:r>
              <a:rPr lang="ru-RU" sz="4000" b="1" dirty="0" smtClean="0">
                <a:solidFill>
                  <a:srgbClr val="7030A0"/>
                </a:solidFill>
              </a:rPr>
              <a:t>Чем замечательны наши улицы?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4-12</Template>
  <TotalTime>424</TotalTime>
  <Words>258</Words>
  <Application>Microsoft Office PowerPoint</Application>
  <PresentationFormat>Экран (4:3)</PresentationFormat>
  <Paragraphs>89</Paragraphs>
  <Slides>33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4-12</vt:lpstr>
      <vt:lpstr>УЛОЧКИ – ШКАТУЛОЧКИ…</vt:lpstr>
      <vt:lpstr>Шереметьевка</vt:lpstr>
      <vt:lpstr>Слайд 3</vt:lpstr>
      <vt:lpstr>Слайд 4</vt:lpstr>
      <vt:lpstr>Слайд 5</vt:lpstr>
      <vt:lpstr>Слайд 6</vt:lpstr>
      <vt:lpstr>Слайд 7</vt:lpstr>
      <vt:lpstr>Цель:</vt:lpstr>
      <vt:lpstr>Вопросы: </vt:lpstr>
      <vt:lpstr>Методы исследования:</vt:lpstr>
      <vt:lpstr>СКОЛЬКО  УЛИЦ   В  СЕЛЕ  Шереметьевка?</vt:lpstr>
      <vt:lpstr>КАК ОНИ НАЗЫВАЮТСЯ? ПОЧЕМУ?</vt:lpstr>
      <vt:lpstr>КАК ОНИ НАЗЫВАЮТСЯ? ПОЧЕМУ?</vt:lpstr>
      <vt:lpstr>КАК ОНИ НАЗЫВАЮТСЯ? ПОЧЕМУ?</vt:lpstr>
      <vt:lpstr>КАК ОНИ НАЗЫВАЮТСЯ? ПОЧЕМУ?</vt:lpstr>
      <vt:lpstr>КАК ОНИ НАЗЫВАЮТСЯ? ПОЧЕМУ?</vt:lpstr>
      <vt:lpstr>КАК ОНИ НАЗЫВАЮТСЯ? ПОЧЕМУ?</vt:lpstr>
      <vt:lpstr>КАК ОНИ НАЗЫВАЮТСЯ? ПОЧЕМУ?</vt:lpstr>
      <vt:lpstr>Ул. Энтузиастов Вид новой мечети</vt:lpstr>
      <vt:lpstr>Ул. Энтузиастов Строительство Новых Домов</vt:lpstr>
      <vt:lpstr>САМАЯ  ПРОТЯЖЁННАЯ  УЛИЦА</vt:lpstr>
      <vt:lpstr>САМАЯ  КОРОТКАЯ  УЛИЦА</vt:lpstr>
      <vt:lpstr>Чем замечательна Октябрьская площадь? Шереметьевская школа</vt:lpstr>
      <vt:lpstr>Чем замечательна улица Кооперативная? Новая церковь</vt:lpstr>
      <vt:lpstr>Чем замечательна улица Садовая?</vt:lpstr>
      <vt:lpstr>Чем замечательна улица Заводская? Завод шорных изделий</vt:lpstr>
      <vt:lpstr>Драгоценности наших улочек</vt:lpstr>
      <vt:lpstr>Драгоценности наших улочек</vt:lpstr>
      <vt:lpstr>Драгоценности наших улочек</vt:lpstr>
      <vt:lpstr>Крышечка «шкатулочек»</vt:lpstr>
      <vt:lpstr>Заключение</vt:lpstr>
      <vt:lpstr>Слайд 32</vt:lpstr>
      <vt:lpstr>Благодарим  за  внимание! Любите свою малую Родину!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УЛОЧКИ – ШКАТУЛОЧКИ…</dc:title>
  <dc:creator>user</dc:creator>
  <dc:description>http://aida.ucoz.ru</dc:description>
  <cp:lastModifiedBy>DNA7 X64</cp:lastModifiedBy>
  <cp:revision>68</cp:revision>
  <dcterms:created xsi:type="dcterms:W3CDTF">2011-01-05T15:28:30Z</dcterms:created>
  <dcterms:modified xsi:type="dcterms:W3CDTF">2015-10-31T16:35:30Z</dcterms:modified>
</cp:coreProperties>
</file>