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9" r:id="rId3"/>
    <p:sldId id="266" r:id="rId4"/>
    <p:sldId id="263" r:id="rId5"/>
    <p:sldId id="268" r:id="rId6"/>
    <p:sldId id="270" r:id="rId7"/>
    <p:sldId id="271" r:id="rId8"/>
    <p:sldId id="273" r:id="rId9"/>
    <p:sldId id="272" r:id="rId10"/>
    <p:sldId id="275" r:id="rId11"/>
    <p:sldId id="27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9129E-105C-4663-A916-13B4BC7E9CF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305A-3319-410A-ACE3-E24610551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9129E-105C-4663-A916-13B4BC7E9CF5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305A-3319-410A-ACE3-E246105517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nsurance.vita.ua/large/201302/90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1071546"/>
            <a:ext cx="71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Мастер-класс по изготовлению рождественского венка.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 Подготовила 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педагог дополнительного образования МАДОУ №2</a:t>
            </a:r>
          </a:p>
          <a:p>
            <a:pPr algn="ctr"/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г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.Ленинска-Кузнецкого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 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Кемеровской области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Колеватых</a:t>
            </a:r>
            <a:r>
              <a:rPr lang="ru-RU" sz="2800" b="1" i="1" dirty="0" smtClean="0">
                <a:solidFill>
                  <a:schemeClr val="bg1"/>
                </a:solidFill>
                <a:latin typeface="Comic Sans MS" pitchFamily="66" charset="0"/>
                <a:cs typeface="Microsoft Uighur" pitchFamily="2" charset="-78"/>
              </a:rPr>
              <a:t> Лариса Александровна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86050" y="214290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Monotype Corsiva" pitchFamily="66" charset="0"/>
                <a:ea typeface="Times New Roman" pitchFamily="18" charset="0"/>
                <a:cs typeface="Andalus" pitchFamily="18" charset="-78"/>
              </a:rPr>
              <a:t>Опять шишки, пробки, желуди,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Monotype Corsiva" pitchFamily="66" charset="0"/>
                <a:ea typeface="Times New Roman" pitchFamily="18" charset="0"/>
                <a:cs typeface="Andalus" pitchFamily="18" charset="-78"/>
              </a:rPr>
              <a:t>кора с зернами… </a:t>
            </a:r>
          </a:p>
        </p:txBody>
      </p:sp>
      <p:pic>
        <p:nvPicPr>
          <p:cNvPr id="4" name="Рисунок 3" descr="C:\Documents and Settings\Admin\Рабочий стол\Новая папка\Новая папка (7)\NEW_DSC09255.JPG"/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928926" y="1643050"/>
            <a:ext cx="5662623" cy="462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14678" y="357166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ndalus" pitchFamily="18" charset="-78"/>
              </a:rPr>
              <a:t>И вот-  Ура!  Стыковка ! Финиш! Красота!!!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  <a:cs typeface="Andalus" pitchFamily="18" charset="-78"/>
            </a:endParaRPr>
          </a:p>
        </p:txBody>
      </p:sp>
      <p:pic>
        <p:nvPicPr>
          <p:cNvPr id="6" name="Рисунок 5" descr="C:\Documents and Settings\Admin\Рабочий стол\Новая папка\Новая папка (7)\NEW_DSC09259.JPG"/>
          <p:cNvPicPr/>
          <p:nvPr/>
        </p:nvPicPr>
        <p:blipFill>
          <a:blip r:embed="rId3">
            <a:lum bright="10000"/>
          </a:blip>
          <a:srcRect l="16836" t="4487" r="10850"/>
          <a:stretch>
            <a:fillRect/>
          </a:stretch>
        </p:blipFill>
        <p:spPr bwMode="auto">
          <a:xfrm>
            <a:off x="3786182" y="1857364"/>
            <a:ext cx="5153031" cy="475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71934" y="928670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Всем спасибо !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Желаю удачи!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Новая папка\Новая папка (7)\NEW_DSC09259.JPG"/>
          <p:cNvPicPr/>
          <p:nvPr/>
        </p:nvPicPr>
        <p:blipFill>
          <a:blip r:embed="rId3">
            <a:lum bright="10000"/>
          </a:blip>
          <a:srcRect l="16836" t="4487" r="10850"/>
          <a:stretch>
            <a:fillRect/>
          </a:stretch>
        </p:blipFill>
        <p:spPr bwMode="auto">
          <a:xfrm>
            <a:off x="3286116" y="1285860"/>
            <a:ext cx="5713705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Новая папка\Новая папка (7)\NEW_DSC09244.JPG"/>
          <p:cNvPicPr/>
          <p:nvPr/>
        </p:nvPicPr>
        <p:blipFill>
          <a:blip r:embed="rId3"/>
          <a:srcRect l="11865" t="2778" r="16302"/>
          <a:stretch>
            <a:fillRect/>
          </a:stretch>
        </p:blipFill>
        <p:spPr bwMode="auto">
          <a:xfrm>
            <a:off x="4214810" y="1928802"/>
            <a:ext cx="465604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0"/>
            <a:ext cx="8715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Как  и из чего плести венки можно найти на просторах интернета. В этот раз мой венок  будет из березовых веток.  Приступаем  декорировать наш березовый. Вот он красавец, чуть неровный но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это исправиться после декора.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  <a:cs typeface="Microsoft Uighur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Новая папка (7)\NEW_DSC09247.JPG"/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428992" y="2357430"/>
            <a:ext cx="541020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Microsoft Uighur" pitchFamily="2" charset="-78"/>
              </a:rPr>
              <a:t>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Microsoft Uighur" pitchFamily="2" charset="-78"/>
              </a:rPr>
              <a:t>Для декора я буду использовать сосновые шишки         покрашенные золотом, чистые шишки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  <a:cs typeface="Microsoft Uighur" pitchFamily="2" charset="-78"/>
              </a:rPr>
              <a:t>еловые, желуди, искусственные еловые веточки, пробки, банты, бусины, персиковые косточки, кору,  бересту.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Microsoft Uighur" pitchFamily="2" charset="-78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Новая папка (7)\NEW_DSC09246.JPG"/>
          <p:cNvPicPr/>
          <p:nvPr/>
        </p:nvPicPr>
        <p:blipFill>
          <a:blip r:embed="rId3"/>
          <a:srcRect r="10689"/>
          <a:stretch>
            <a:fillRect/>
          </a:stretch>
        </p:blipFill>
        <p:spPr bwMode="auto">
          <a:xfrm>
            <a:off x="6000760" y="3924300"/>
            <a:ext cx="2834094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6059" y="0"/>
            <a:ext cx="769794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Начало положено. Интересно  в декоре </a:t>
            </a:r>
            <a:endParaRPr lang="ru-RU" sz="36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смотрится береста  перевязанная 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лентой </a:t>
            </a:r>
            <a:endParaRPr lang="ru-RU" sz="36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(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все гениальное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просто…)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C:\Documents and Settings\Admin\Рабочий стол\Новая папка\Новая папка (7)\NEW_DSC09245.JPG"/>
          <p:cNvPicPr/>
          <p:nvPr/>
        </p:nvPicPr>
        <p:blipFill>
          <a:blip r:embed="rId4"/>
          <a:srcRect l="25655" t="10470" r="14377"/>
          <a:stretch>
            <a:fillRect/>
          </a:stretch>
        </p:blipFill>
        <p:spPr bwMode="auto">
          <a:xfrm>
            <a:off x="3571868" y="1714488"/>
            <a:ext cx="2619375" cy="293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14612" y="214290"/>
            <a:ext cx="6429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Monotype Corsiva" pitchFamily="66" charset="0"/>
              </a:rPr>
              <a:t>Едем дальше. Главное в декоре венка</a:t>
            </a:r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,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Monotype Corsiva" pitchFamily="66" charset="0"/>
              </a:rPr>
              <a:t>чтобы было </a:t>
            </a:r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движение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rgbClr val="00B050"/>
                </a:solidFill>
                <a:latin typeface="Monotype Corsiva" pitchFamily="66" charset="0"/>
              </a:rPr>
              <a:t>(по кругу,  или навстречу.)</a:t>
            </a:r>
          </a:p>
        </p:txBody>
      </p:sp>
      <p:pic>
        <p:nvPicPr>
          <p:cNvPr id="4" name="Рисунок 3" descr="C:\Documents and Settings\Admin\Рабочий стол\Новая папка\Новая папка (7)\NEW_DSC09248.JPG"/>
          <p:cNvPicPr/>
          <p:nvPr/>
        </p:nvPicPr>
        <p:blipFill>
          <a:blip r:embed="rId3">
            <a:lum bright="10000"/>
          </a:blip>
          <a:srcRect l="2565"/>
          <a:stretch>
            <a:fillRect/>
          </a:stretch>
        </p:blipFill>
        <p:spPr bwMode="auto">
          <a:xfrm>
            <a:off x="3786182" y="1928802"/>
            <a:ext cx="51435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7358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Пошли свечи. И  мы едем дальше. </a:t>
            </a:r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Уже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был выход сосновой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коры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с кофейными зернами в золоте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. 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Не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забываем про еловые веточки.</a:t>
            </a:r>
          </a:p>
        </p:txBody>
      </p:sp>
      <p:pic>
        <p:nvPicPr>
          <p:cNvPr id="5" name="Рисунок 4" descr="C:\Documents and Settings\Admin\Рабочий стол\Новая папка\Новая папка (7)\NEW_DSC09249.JPG"/>
          <p:cNvPicPr/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3571868" y="2143116"/>
            <a:ext cx="535785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5918" y="285728"/>
            <a:ext cx="7358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Выход второй свечи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(их будет три – я так решила).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Декор  повторился, прибавились бусины,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скрученные в гроздь рябины.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Опять кора, шишки,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желуди, банты, еловые веточки.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C:\Documents and Settings\Admin\Рабочий стол\Новая папка\Новая папка (7)\NEW_DSC09251.JPG"/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428992" y="2928934"/>
            <a:ext cx="51435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opoboi.com/images/201307/topoboi.com_60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736" y="285728"/>
            <a:ext cx="6357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9900"/>
                </a:solidFill>
                <a:latin typeface="Monotype Corsiva" pitchFamily="66" charset="0"/>
              </a:rPr>
              <a:t>В ход пошли каштаны. </a:t>
            </a:r>
            <a:endParaRPr lang="ru-RU" sz="2800" b="1" dirty="0" smtClean="0">
              <a:solidFill>
                <a:srgbClr val="00990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9900"/>
                </a:solidFill>
                <a:latin typeface="Monotype Corsiva" pitchFamily="66" charset="0"/>
              </a:rPr>
              <a:t>И </a:t>
            </a:r>
            <a:r>
              <a:rPr lang="ru-RU" sz="2800" b="1" dirty="0">
                <a:solidFill>
                  <a:srgbClr val="009900"/>
                </a:solidFill>
                <a:latin typeface="Monotype Corsiva" pitchFamily="66" charset="0"/>
              </a:rPr>
              <a:t>выходим на финишную прямую.  </a:t>
            </a:r>
            <a:endParaRPr lang="ru-RU" sz="2800" b="1" dirty="0" smtClean="0">
              <a:solidFill>
                <a:srgbClr val="00990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9900"/>
                </a:solidFill>
                <a:latin typeface="Monotype Corsiva" pitchFamily="66" charset="0"/>
              </a:rPr>
              <a:t>Подошла  </a:t>
            </a:r>
            <a:r>
              <a:rPr lang="ru-RU" sz="2800" b="1" dirty="0">
                <a:solidFill>
                  <a:srgbClr val="009900"/>
                </a:solidFill>
                <a:latin typeface="Monotype Corsiva" pitchFamily="66" charset="0"/>
              </a:rPr>
              <a:t>очередь третье свече занять свое место.</a:t>
            </a:r>
          </a:p>
        </p:txBody>
      </p:sp>
      <p:pic>
        <p:nvPicPr>
          <p:cNvPr id="7" name="Рисунок 6" descr="C:\Documents and Settings\Admin\Рабочий стол\Новая папка\Новая папка (7)\NEW_DSC09253.JPG"/>
          <p:cNvPicPr/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2571736" y="2071678"/>
            <a:ext cx="607223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238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12</cp:revision>
  <dcterms:created xsi:type="dcterms:W3CDTF">2015-11-09T05:38:02Z</dcterms:created>
  <dcterms:modified xsi:type="dcterms:W3CDTF">2015-11-09T07:29:27Z</dcterms:modified>
</cp:coreProperties>
</file>