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0" r:id="rId2"/>
    <p:sldId id="260" r:id="rId3"/>
    <p:sldId id="261" r:id="rId4"/>
    <p:sldId id="270" r:id="rId5"/>
    <p:sldId id="263" r:id="rId6"/>
    <p:sldId id="266" r:id="rId7"/>
    <p:sldId id="300" r:id="rId8"/>
    <p:sldId id="301" r:id="rId9"/>
    <p:sldId id="298" r:id="rId10"/>
    <p:sldId id="267" r:id="rId11"/>
    <p:sldId id="277" r:id="rId12"/>
    <p:sldId id="290" r:id="rId13"/>
    <p:sldId id="289" r:id="rId14"/>
    <p:sldId id="296" r:id="rId15"/>
    <p:sldId id="308" r:id="rId16"/>
    <p:sldId id="292" r:id="rId17"/>
    <p:sldId id="294" r:id="rId18"/>
    <p:sldId id="303" r:id="rId19"/>
    <p:sldId id="305" r:id="rId20"/>
    <p:sldId id="275" r:id="rId21"/>
    <p:sldId id="276" r:id="rId22"/>
    <p:sldId id="269" r:id="rId23"/>
    <p:sldId id="271" r:id="rId24"/>
    <p:sldId id="273" r:id="rId25"/>
    <p:sldId id="274" r:id="rId26"/>
    <p:sldId id="282" r:id="rId27"/>
    <p:sldId id="283" r:id="rId28"/>
    <p:sldId id="281" r:id="rId29"/>
    <p:sldId id="30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50" autoAdjust="0"/>
    <p:restoredTop sz="83292" autoAdjust="0"/>
  </p:normalViewPr>
  <p:slideViewPr>
    <p:cSldViewPr>
      <p:cViewPr varScale="1">
        <p:scale>
          <a:sx n="90" d="100"/>
          <a:sy n="90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8FC550-4B0C-4952-9DC1-118C760445A4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8158E2-7D2A-44D4-921F-CBB0218B1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7;%20&#1086;&#1075;&#1085;&#1077;&#1084;%20&#1080;%20&#1082;&#1088;&#1086;&#1074;&#1100;&#1102;%20&#1087;&#1086;&#1087;&#1086;&#1083;&#1072;&#1084;.doc" TargetMode="External"/><Relationship Id="rId2" Type="http://schemas.openxmlformats.org/officeDocument/2006/relationships/hyperlink" Target="&#1060;&#1091;&#1090;&#1073;&#1086;&#1083;%20&#1074;%20&#1075;&#1086;&#1076;&#1099;%20&#1042;&#1077;&#1083;&#1080;&#1082;&#1086;&#1081;%20&#1054;&#1090;&#1077;&#1095;&#1077;&#1089;&#1090;&#1074;&#1077;&#1085;&#1085;&#1086;&#1081;%20&#1074;&#1086;&#1081;&#1085;&#1099;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Футбол в годы Великой Отечественной войны</a:t>
            </a:r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 огнём и кровью пополам</a:t>
            </a:r>
            <a:endParaRPr lang="ru-RU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savepic.ru/1175716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2976" y="1857364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Локальный диск (D)\мама Люда\Музей футбола\футболисты участники ВО войны\фото\blogentry-111129-1366664169_thumb-300x1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2000240"/>
            <a:ext cx="5286412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ратья </a:t>
            </a:r>
            <a:r>
              <a:rPr lang="ru-RU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Шелагины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Набутов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Загрузки\12940916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000264" cy="3143272"/>
          </a:xfrm>
          <a:prstGeom prst="rect">
            <a:avLst/>
          </a:prstGeom>
          <a:noFill/>
        </p:spPr>
      </p:pic>
      <p:pic>
        <p:nvPicPr>
          <p:cNvPr id="1028" name="Picture 4" descr="D:\Загрузки\a716bd16325dfe8f40bc437a319a1b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Матч смерти</a:t>
            </a:r>
            <a:endParaRPr lang="ru-RU" sz="8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Локальный диск (D)\мама Люда\Музей футбола\get_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843573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кальный диск (D)\мама Люда\Музей футбола\0_c6120_13e36f7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14380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кальный диск (D)\мама Люда\Музей футбола\wee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2" y="1243012"/>
            <a:ext cx="7000875" cy="4371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кальный диск (D)\мама Люда\Музей футбола\футболисты участники ВО войны\фото\802351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381000"/>
            <a:ext cx="406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Футбольный матч в разминированном Сталинграде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Локальный диск (D)\мама Люда\Музей футбола\7892BD63-49FD-430E-A292-736CDBAFA6F1_cx0_cy0_cw0_w800_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66875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окальный диск (D)\мама Люда\Музей футбола\футболисты участники ВО войны\фото\34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кальный диск (D)\мама Люда\Музей футбола\1430585324_2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162050"/>
            <a:ext cx="7258050" cy="4533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окальный диск (D)\мама Люда\Музей футбола\футболисты участники ВО войны\фото\4110119171984311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657888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00990" cy="51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Владислав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Жмельков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savdun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Загрузки\zhmelkov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Спортсмены &quot;Спартака&quot; в годы Великой Отечественной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143372" cy="35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Владислав Жмельков. &quot;Спарта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76625"/>
            <a:ext cx="53911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Локальный диск (D)\мама Люда\Музей футбола\футболисты участники ВО войны\фото\t_nirkov0006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2928958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Юрий Нырков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Юрий Ныр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Николай Николаевич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Сенюков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защитник московского «Торпедо»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Senukov199505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3200400" cy="412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Сеню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2400"/>
            <a:ext cx="7758138" cy="14192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Виктор Чанов</a:t>
            </a:r>
            <a:r>
              <a:rPr lang="ru-RU" dirty="0" smtClean="0">
                <a:solidFill>
                  <a:schemeClr val="bg2"/>
                </a:solidFill>
              </a:rPr>
              <a:t> - вратарь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ПФК ЦСКА - Форумы на Sportbox.ru - Страница 1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2857500" cy="4229101"/>
          </a:xfrm>
          <a:prstGeom prst="rect">
            <a:avLst/>
          </a:prstGeom>
          <a:noFill/>
        </p:spPr>
      </p:pic>
      <p:pic>
        <p:nvPicPr>
          <p:cNvPr id="1026" name="Picture 2" descr="D:\Загрузки\200px-VictorChanov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00306"/>
            <a:ext cx="300039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Владимир </a:t>
            </a:r>
            <a:r>
              <a:rPr lang="ru-RU" b="1" dirty="0" err="1" smtClean="0">
                <a:solidFill>
                  <a:schemeClr val="bg2"/>
                </a:solidFill>
              </a:rPr>
              <a:t>Савдунин</a:t>
            </a:r>
            <a:r>
              <a:rPr lang="ru-RU" dirty="0" smtClean="0">
                <a:solidFill>
                  <a:schemeClr val="bg2"/>
                </a:solidFill>
              </a:rPr>
              <a:t> -и разведчик, и футболист, и дипкурьер…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2226" name="Picture 2" descr="Фото из личного архи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Фото Сергея Привал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4335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Врач-десантник 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БЕЛАКОВСКИЙ Олег Маркович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7" name="Picture 3" descr="D:\Загрузки\i_03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2500330" cy="3429024"/>
          </a:xfrm>
          <a:prstGeom prst="rect">
            <a:avLst/>
          </a:prstGeom>
          <a:noFill/>
        </p:spPr>
      </p:pic>
      <p:pic>
        <p:nvPicPr>
          <p:cNvPr id="1028" name="Picture 4" descr="D:\Загрузки\_1954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2540000" cy="346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Гвардии капитан морской пехоты </a:t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РАФАЛОВ Марк Михайлович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Загрузки\5407f9cf-933b-a24a-933b-a245fdc10114.photo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114800" cy="2314575"/>
          </a:xfrm>
          <a:prstGeom prst="rect">
            <a:avLst/>
          </a:prstGeom>
          <a:noFill/>
        </p:spPr>
      </p:pic>
      <p:pic>
        <p:nvPicPr>
          <p:cNvPr id="1027" name="Picture 3" descr="D:\Загрузки\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257176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829048" cy="60722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Артиллерист </a:t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ШАПОШНИКОВ Сергей Иосифович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Рисунок 4" descr="http://www.sovsport.ru/s/a/pv2/199324.jpg?t=1273578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55"/>
            <a:ext cx="4857750" cy="66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286248" cy="889015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latin typeface="Times New Roman" pitchFamily="18" charset="0"/>
                <a:cs typeface="Times New Roman" pitchFamily="18" charset="0"/>
              </a:rPr>
              <a:t>Команда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ЦДКА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образца   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ЦДКА, 1941 год - Red-Army Blog - Блоги - Sports.r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32011"/>
            <a:ext cx="3901007" cy="4625989"/>
          </a:xfrm>
          <a:prstGeom prst="rect">
            <a:avLst/>
          </a:prstGeom>
          <a:noFill/>
        </p:spPr>
      </p:pic>
      <p:pic>
        <p:nvPicPr>
          <p:cNvPr id="18434" name="Picture 2" descr="D:\Локальный диск (D)\мама Люда\Музей футбола\футболисты участники ВО войны\фото\8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7" y="2285993"/>
            <a:ext cx="4686304" cy="30517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атч </a:t>
            </a:r>
            <a:r>
              <a:rPr lang="ru-RU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первенство СССР </a:t>
            </a:r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ru-RU" b="0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года между </a:t>
            </a:r>
            <a:r>
              <a:rPr lang="ru-RU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киевским "Динамо" и ЦДКА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Команда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образца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кальный диск (D)\мама Люда\Музей футбола\QxpluwWkn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270000"/>
            <a:ext cx="7670800" cy="431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окальный диск (D)\мама Люда\Музей футбола\6265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6737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Матч в блокадном Ленинграде   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мая 1942 года</a:t>
            </a:r>
          </a:p>
        </p:txBody>
      </p:sp>
      <p:pic>
        <p:nvPicPr>
          <p:cNvPr id="1026" name="Picture 2" descr="D:\Локальный диск (D)\мама Люда\Музей футбола\fm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20000" cy="4400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окальный диск (D)\мама Люда\Музей футбола\1336391643_ble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497149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кальный диск (D)\мама Люда\Музей футбола\6ac6237797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858180" cy="5786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Локальный диск (D)\мама Люда\Музей футбола\футболисты участники ВО войны\фото\30 мая 1943 года.  Динамовцы после матча в блокадном Ленинграде, в котором футболисты местного Динамо сыграли с командой Краснознаменного Балтийского флот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386665" cy="4862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1041</TotalTime>
  <Words>58</Words>
  <Application>Microsoft Office PowerPoint</Application>
  <PresentationFormat>Экран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Футбол в годы Великой Отечественной войны С огнём и кровью пополам</vt:lpstr>
      <vt:lpstr>Слайд 2</vt:lpstr>
      <vt:lpstr>Матч на первенство СССР 1941 года между киевским "Динамо" и ЦДКА</vt:lpstr>
      <vt:lpstr>Слайд 4</vt:lpstr>
      <vt:lpstr>Слайд 5</vt:lpstr>
      <vt:lpstr>Матч в блокадном Ленинграде     31 мая 1942 года</vt:lpstr>
      <vt:lpstr>Слайд 7</vt:lpstr>
      <vt:lpstr>Слайд 8</vt:lpstr>
      <vt:lpstr>Слайд 9</vt:lpstr>
      <vt:lpstr> Братья Шелагины</vt:lpstr>
      <vt:lpstr>Виктор Набутов </vt:lpstr>
      <vt:lpstr>Матч смерти</vt:lpstr>
      <vt:lpstr>Слайд 13</vt:lpstr>
      <vt:lpstr>Слайд 14</vt:lpstr>
      <vt:lpstr>Слайд 15</vt:lpstr>
      <vt:lpstr>Футбольный матч в разминированном Сталинграде</vt:lpstr>
      <vt:lpstr>Слайд 17</vt:lpstr>
      <vt:lpstr>Слайд 18</vt:lpstr>
      <vt:lpstr>Слайд 19</vt:lpstr>
      <vt:lpstr>Владислав Жмельков </vt:lpstr>
      <vt:lpstr>Слайд 21</vt:lpstr>
      <vt:lpstr>Юрий Нырков</vt:lpstr>
      <vt:lpstr>Николай Николаевич Сенюков защитник московского «Торпедо»</vt:lpstr>
      <vt:lpstr>Виктор Чанов - вратарь</vt:lpstr>
      <vt:lpstr>Владимир Савдунин -и разведчик, и футболист, и дипкурьер…</vt:lpstr>
      <vt:lpstr>Врач-десантник   БЕЛАКОВСКИЙ Олег Маркович</vt:lpstr>
      <vt:lpstr>Гвардии капитан морской пехоты    РАФАЛОВ Марк Михайлович</vt:lpstr>
      <vt:lpstr>Артиллерист  ШАПОШНИКОВ Сергей Иосифович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 в годы Великой Отечественной войны С огнем и кровью пополам</dc:title>
  <dc:creator>Людмила Юрьевна</dc:creator>
  <cp:lastModifiedBy>Людмила Юрьевна</cp:lastModifiedBy>
  <cp:revision>141</cp:revision>
  <dcterms:created xsi:type="dcterms:W3CDTF">2015-01-06T08:00:00Z</dcterms:created>
  <dcterms:modified xsi:type="dcterms:W3CDTF">2015-11-04T08:38:54Z</dcterms:modified>
</cp:coreProperties>
</file>