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69" r:id="rId4"/>
    <p:sldId id="268" r:id="rId5"/>
    <p:sldId id="267" r:id="rId6"/>
    <p:sldId id="262" r:id="rId7"/>
    <p:sldId id="266" r:id="rId8"/>
    <p:sldId id="265" r:id="rId9"/>
    <p:sldId id="264" r:id="rId10"/>
    <p:sldId id="263" r:id="rId11"/>
    <p:sldId id="261" r:id="rId12"/>
    <p:sldId id="259" r:id="rId13"/>
    <p:sldId id="260" r:id="rId14"/>
    <p:sldId id="258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E49C"/>
    <a:srgbClr val="FFEAD9"/>
    <a:srgbClr val="FFCA9F"/>
    <a:srgbClr val="FEF4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2CA97-F734-4C25-920A-68AA547B9844}" type="datetimeFigureOut">
              <a:rPr lang="ru-RU" smtClean="0"/>
              <a:t>21.06.2013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0D6DE-D401-469B-9B3E-A91AB93820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2CA97-F734-4C25-920A-68AA547B9844}" type="datetimeFigureOut">
              <a:rPr lang="ru-RU" smtClean="0"/>
              <a:t>21.06.2013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0D6DE-D401-469B-9B3E-A91AB93820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2CA97-F734-4C25-920A-68AA547B9844}" type="datetimeFigureOut">
              <a:rPr lang="ru-RU" smtClean="0"/>
              <a:t>21.06.2013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0D6DE-D401-469B-9B3E-A91AB93820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2CA97-F734-4C25-920A-68AA547B9844}" type="datetimeFigureOut">
              <a:rPr lang="ru-RU" smtClean="0"/>
              <a:t>21.06.2013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0D6DE-D401-469B-9B3E-A91AB93820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2CA97-F734-4C25-920A-68AA547B9844}" type="datetimeFigureOut">
              <a:rPr lang="ru-RU" smtClean="0"/>
              <a:t>21.06.2013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0D6DE-D401-469B-9B3E-A91AB93820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2CA97-F734-4C25-920A-68AA547B9844}" type="datetimeFigureOut">
              <a:rPr lang="ru-RU" smtClean="0"/>
              <a:t>21.06.2013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0D6DE-D401-469B-9B3E-A91AB93820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2CA97-F734-4C25-920A-68AA547B9844}" type="datetimeFigureOut">
              <a:rPr lang="ru-RU" smtClean="0"/>
              <a:t>21.06.2013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0D6DE-D401-469B-9B3E-A91AB93820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2CA97-F734-4C25-920A-68AA547B9844}" type="datetimeFigureOut">
              <a:rPr lang="ru-RU" smtClean="0"/>
              <a:t>21.06.2013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0D6DE-D401-469B-9B3E-A91AB93820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2CA97-F734-4C25-920A-68AA547B9844}" type="datetimeFigureOut">
              <a:rPr lang="ru-RU" smtClean="0"/>
              <a:t>21.06.2013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0D6DE-D401-469B-9B3E-A91AB93820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2CA97-F734-4C25-920A-68AA547B9844}" type="datetimeFigureOut">
              <a:rPr lang="ru-RU" smtClean="0"/>
              <a:t>21.06.2013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0D6DE-D401-469B-9B3E-A91AB93820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2CA97-F734-4C25-920A-68AA547B9844}" type="datetimeFigureOut">
              <a:rPr lang="ru-RU" smtClean="0"/>
              <a:t>21.06.2013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0D6DE-D401-469B-9B3E-A91AB93820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2CA97-F734-4C25-920A-68AA547B9844}" type="datetimeFigureOut">
              <a:rPr lang="ru-RU" smtClean="0"/>
              <a:t>21.06.2013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0D6DE-D401-469B-9B3E-A91AB938207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Капля 11"/>
          <p:cNvSpPr/>
          <p:nvPr/>
        </p:nvSpPr>
        <p:spPr>
          <a:xfrm rot="16200000">
            <a:off x="892985" y="-892982"/>
            <a:ext cx="6858001" cy="8643965"/>
          </a:xfrm>
          <a:prstGeom prst="teardrop">
            <a:avLst>
              <a:gd name="adj" fmla="val 41472"/>
            </a:avLst>
          </a:prstGeom>
          <a:solidFill>
            <a:srgbClr val="FEF4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апля 10"/>
          <p:cNvSpPr/>
          <p:nvPr/>
        </p:nvSpPr>
        <p:spPr>
          <a:xfrm rot="16200000">
            <a:off x="535783" y="-535782"/>
            <a:ext cx="6429396" cy="7500959"/>
          </a:xfrm>
          <a:prstGeom prst="teardrop">
            <a:avLst>
              <a:gd name="adj" fmla="val 49761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Капля 9"/>
          <p:cNvSpPr/>
          <p:nvPr/>
        </p:nvSpPr>
        <p:spPr>
          <a:xfrm rot="16200000">
            <a:off x="571501" y="-571499"/>
            <a:ext cx="5429264" cy="6572263"/>
          </a:xfrm>
          <a:prstGeom prst="teardrop">
            <a:avLst>
              <a:gd name="adj" fmla="val 5013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апля 8"/>
          <p:cNvSpPr/>
          <p:nvPr/>
        </p:nvSpPr>
        <p:spPr>
          <a:xfrm rot="16200000">
            <a:off x="428625" y="-428624"/>
            <a:ext cx="4143380" cy="5000627"/>
          </a:xfrm>
          <a:prstGeom prst="teardrop">
            <a:avLst>
              <a:gd name="adj" fmla="val 50703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Капля 7"/>
          <p:cNvSpPr/>
          <p:nvPr/>
        </p:nvSpPr>
        <p:spPr>
          <a:xfrm rot="16200000">
            <a:off x="267893" y="-267892"/>
            <a:ext cx="3000396" cy="3536181"/>
          </a:xfrm>
          <a:prstGeom prst="teardrop">
            <a:avLst>
              <a:gd name="adj" fmla="val 39579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500174"/>
            <a:ext cx="7772400" cy="1928826"/>
          </a:xfrm>
          <a:prstGeom prst="round2SameRect">
            <a:avLst>
              <a:gd name="adj1" fmla="val 16667"/>
              <a:gd name="adj2" fmla="val 50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/>
              <a:t>Итоговая тестовая работа по русскому языку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 smtClean="0">
                <a:solidFill>
                  <a:srgbClr val="7030A0"/>
                </a:solidFill>
              </a:rPr>
              <a:t>Вариант №1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14" name="Волна 13"/>
          <p:cNvSpPr/>
          <p:nvPr/>
        </p:nvSpPr>
        <p:spPr>
          <a:xfrm>
            <a:off x="0" y="4500570"/>
            <a:ext cx="9144000" cy="1428760"/>
          </a:xfrm>
          <a:prstGeom prst="wav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олна 14"/>
          <p:cNvSpPr/>
          <p:nvPr/>
        </p:nvSpPr>
        <p:spPr>
          <a:xfrm flipV="1">
            <a:off x="0" y="4643446"/>
            <a:ext cx="9144000" cy="1428760"/>
          </a:xfrm>
          <a:prstGeom prst="wave">
            <a:avLst>
              <a:gd name="adj1" fmla="val 20000"/>
              <a:gd name="adj2" fmla="val 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Волна 15"/>
          <p:cNvSpPr/>
          <p:nvPr/>
        </p:nvSpPr>
        <p:spPr>
          <a:xfrm>
            <a:off x="0" y="4929198"/>
            <a:ext cx="9144000" cy="1034619"/>
          </a:xfrm>
          <a:prstGeom prst="wave">
            <a:avLst>
              <a:gd name="adj1" fmla="val 20000"/>
              <a:gd name="adj2" fmla="val -13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4786322"/>
            <a:ext cx="7858180" cy="928694"/>
          </a:xfrm>
          <a:prstGeom prst="ellipseRibbon2">
            <a:avLst>
              <a:gd name="adj1" fmla="val 25000"/>
              <a:gd name="adj2" fmla="val 100000"/>
              <a:gd name="adj3" fmla="val 994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dirty="0" smtClean="0"/>
              <a:t>6 класс</a:t>
            </a:r>
            <a:endParaRPr lang="ru-RU" sz="3600" b="1" dirty="0"/>
          </a:p>
        </p:txBody>
      </p:sp>
      <p:sp>
        <p:nvSpPr>
          <p:cNvPr id="19" name="Прямоугольный треугольник 18"/>
          <p:cNvSpPr/>
          <p:nvPr/>
        </p:nvSpPr>
        <p:spPr>
          <a:xfrm>
            <a:off x="0" y="6215082"/>
            <a:ext cx="1080000" cy="642918"/>
          </a:xfrm>
          <a:prstGeom prst="rtTriangle">
            <a:avLst/>
          </a:prstGeom>
          <a:gradFill flip="none" rotWithShape="1">
            <a:gsLst>
              <a:gs pos="0">
                <a:srgbClr val="FF0000"/>
              </a:gs>
              <a:gs pos="35000">
                <a:schemeClr val="accent6">
                  <a:lumMod val="75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ый треугольник 22"/>
          <p:cNvSpPr/>
          <p:nvPr/>
        </p:nvSpPr>
        <p:spPr>
          <a:xfrm rot="5400000">
            <a:off x="254260" y="-254260"/>
            <a:ext cx="571480" cy="1080000"/>
          </a:xfrm>
          <a:prstGeom prst="rtTriangle">
            <a:avLst/>
          </a:prstGeom>
          <a:gradFill flip="none" rotWithShape="1">
            <a:gsLst>
              <a:gs pos="0">
                <a:srgbClr val="FF0000"/>
              </a:gs>
              <a:gs pos="35000">
                <a:schemeClr val="accent6">
                  <a:lumMod val="75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ый треугольник 23"/>
          <p:cNvSpPr/>
          <p:nvPr/>
        </p:nvSpPr>
        <p:spPr>
          <a:xfrm rot="10800000">
            <a:off x="8064000" y="0"/>
            <a:ext cx="1080000" cy="571480"/>
          </a:xfrm>
          <a:prstGeom prst="rtTriangle">
            <a:avLst/>
          </a:prstGeom>
          <a:gradFill flip="none" rotWithShape="1">
            <a:gsLst>
              <a:gs pos="0">
                <a:srgbClr val="FF0000"/>
              </a:gs>
              <a:gs pos="35000">
                <a:schemeClr val="accent6">
                  <a:lumMod val="75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ый треугольник 24"/>
          <p:cNvSpPr/>
          <p:nvPr/>
        </p:nvSpPr>
        <p:spPr>
          <a:xfrm rot="16200000">
            <a:off x="8282541" y="5996541"/>
            <a:ext cx="642918" cy="1080000"/>
          </a:xfrm>
          <a:prstGeom prst="rtTriangle">
            <a:avLst/>
          </a:prstGeom>
          <a:gradFill flip="none" rotWithShape="1">
            <a:gsLst>
              <a:gs pos="0">
                <a:srgbClr val="FF0000"/>
              </a:gs>
              <a:gs pos="35000">
                <a:schemeClr val="accent6">
                  <a:lumMod val="75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Капля 11"/>
          <p:cNvSpPr/>
          <p:nvPr/>
        </p:nvSpPr>
        <p:spPr>
          <a:xfrm rot="16200000">
            <a:off x="892985" y="-892982"/>
            <a:ext cx="6858001" cy="8643965"/>
          </a:xfrm>
          <a:prstGeom prst="teardrop">
            <a:avLst/>
          </a:prstGeom>
          <a:solidFill>
            <a:srgbClr val="FEF4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апля 10"/>
          <p:cNvSpPr/>
          <p:nvPr/>
        </p:nvSpPr>
        <p:spPr>
          <a:xfrm rot="16200000">
            <a:off x="535783" y="-535782"/>
            <a:ext cx="6429396" cy="7500959"/>
          </a:xfrm>
          <a:prstGeom prst="teardrop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Капля 9"/>
          <p:cNvSpPr/>
          <p:nvPr/>
        </p:nvSpPr>
        <p:spPr>
          <a:xfrm rot="16200000">
            <a:off x="571501" y="-571499"/>
            <a:ext cx="5429264" cy="6572263"/>
          </a:xfrm>
          <a:prstGeom prst="teardrop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апля 8"/>
          <p:cNvSpPr/>
          <p:nvPr/>
        </p:nvSpPr>
        <p:spPr>
          <a:xfrm rot="16200000">
            <a:off x="428625" y="-428624"/>
            <a:ext cx="4143380" cy="5000627"/>
          </a:xfrm>
          <a:prstGeom prst="teardrop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Капля 7"/>
          <p:cNvSpPr/>
          <p:nvPr/>
        </p:nvSpPr>
        <p:spPr>
          <a:xfrm rot="16200000">
            <a:off x="267893" y="-267892"/>
            <a:ext cx="3000396" cy="3536181"/>
          </a:xfrm>
          <a:prstGeom prst="teardrop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одержимое 17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1" cy="4900622"/>
          </a:xfrm>
          <a:prstGeom prst="round2SameRect">
            <a:avLst>
              <a:gd name="adj1" fmla="val 0"/>
              <a:gd name="adj2" fmla="val 14693"/>
            </a:avLst>
          </a:prstGeom>
          <a:gradFill>
            <a:gsLst>
              <a:gs pos="0">
                <a:schemeClr val="accent6">
                  <a:lumMod val="40000"/>
                  <a:lumOff val="60000"/>
                  <a:alpha val="80000"/>
                </a:schemeClr>
              </a:gs>
              <a:gs pos="35000">
                <a:srgbClr val="FFEAD9">
                  <a:alpha val="80000"/>
                </a:srgbClr>
              </a:gs>
              <a:gs pos="100000">
                <a:schemeClr val="bg1">
                  <a:alpha val="80000"/>
                </a:schemeClr>
              </a:gs>
            </a:gsLst>
          </a:gradFill>
          <a:effectLst>
            <a:outerShdw blurRad="40000" dist="20000" dir="5400000" rotWithShape="0">
              <a:schemeClr val="bg1">
                <a:alpha val="38000"/>
              </a:scheme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971550" lvl="1" indent="-514350">
              <a:buClr>
                <a:srgbClr val="C00000"/>
              </a:buClr>
              <a:buFont typeface="+mj-lt"/>
              <a:buAutoNum type="alphaUcPeriod"/>
            </a:pPr>
            <a:endParaRPr lang="ru-RU" sz="3200" b="1" dirty="0" smtClean="0"/>
          </a:p>
          <a:p>
            <a:pPr marL="971550" lvl="1" indent="-514350">
              <a:buClr>
                <a:srgbClr val="C00000"/>
              </a:buClr>
              <a:buFont typeface="+mj-lt"/>
              <a:buAutoNum type="arabicParenR"/>
            </a:pPr>
            <a:r>
              <a:rPr lang="ru-RU" sz="3200" b="1" dirty="0" err="1" smtClean="0"/>
              <a:t>пр</a:t>
            </a:r>
            <a:r>
              <a:rPr lang="ru-RU" sz="3200" b="1" dirty="0"/>
              <a:t>..</a:t>
            </a:r>
            <a:r>
              <a:rPr lang="ru-RU" sz="3200" b="1" dirty="0" err="1"/>
              <a:t>брежный</a:t>
            </a:r>
            <a:r>
              <a:rPr lang="ru-RU" sz="3200" b="1" dirty="0"/>
              <a:t>, под..</a:t>
            </a:r>
            <a:r>
              <a:rPr lang="ru-RU" sz="3200" b="1" dirty="0" err="1"/>
              <a:t>скать</a:t>
            </a:r>
            <a:r>
              <a:rPr lang="ru-RU" sz="3200" b="1" dirty="0"/>
              <a:t>, </a:t>
            </a:r>
            <a:r>
              <a:rPr lang="ru-RU" sz="3200" b="1" dirty="0" err="1"/>
              <a:t>пр..винтить</a:t>
            </a:r>
            <a:r>
              <a:rPr lang="ru-RU" sz="3200" b="1" dirty="0"/>
              <a:t>;</a:t>
            </a:r>
          </a:p>
          <a:p>
            <a:pPr marL="971550" lvl="1" indent="-514350">
              <a:buClr>
                <a:srgbClr val="C00000"/>
              </a:buClr>
              <a:buFont typeface="+mj-lt"/>
              <a:buAutoNum type="arabicParenR"/>
            </a:pPr>
            <a:r>
              <a:rPr lang="ru-RU" sz="3200" b="1" dirty="0" err="1"/>
              <a:t>пр..лечь</a:t>
            </a:r>
            <a:r>
              <a:rPr lang="ru-RU" sz="3200" b="1" dirty="0"/>
              <a:t>,  сверх..</a:t>
            </a:r>
            <a:r>
              <a:rPr lang="ru-RU" sz="3200" b="1" dirty="0" err="1"/>
              <a:t>нтересный</a:t>
            </a:r>
            <a:r>
              <a:rPr lang="ru-RU" sz="3200" b="1" dirty="0"/>
              <a:t>,  </a:t>
            </a:r>
            <a:r>
              <a:rPr lang="ru-RU" sz="3200" b="1" dirty="0" err="1"/>
              <a:t>пр</a:t>
            </a:r>
            <a:r>
              <a:rPr lang="ru-RU" sz="3200" b="1" dirty="0"/>
              <a:t>..</a:t>
            </a:r>
            <a:r>
              <a:rPr lang="ru-RU" sz="3200" b="1" dirty="0" err="1"/>
              <a:t>ключилось</a:t>
            </a:r>
            <a:r>
              <a:rPr lang="ru-RU" sz="3200" b="1" dirty="0"/>
              <a:t>;</a:t>
            </a:r>
          </a:p>
          <a:p>
            <a:pPr marL="971550" lvl="1" indent="-514350">
              <a:buClr>
                <a:srgbClr val="C00000"/>
              </a:buClr>
              <a:buFont typeface="+mj-lt"/>
              <a:buAutoNum type="arabicParenR"/>
            </a:pPr>
            <a:r>
              <a:rPr lang="ru-RU" sz="3200" b="1" dirty="0" err="1"/>
              <a:t>пр</a:t>
            </a:r>
            <a:r>
              <a:rPr lang="ru-RU" sz="3200" b="1" dirty="0"/>
              <a:t>..</a:t>
            </a:r>
            <a:r>
              <a:rPr lang="ru-RU" sz="3200" b="1" dirty="0" err="1"/>
              <a:t>цепить</a:t>
            </a:r>
            <a:r>
              <a:rPr lang="ru-RU" sz="3200" b="1" dirty="0"/>
              <a:t>, по..</a:t>
            </a:r>
            <a:r>
              <a:rPr lang="ru-RU" sz="3200" b="1" dirty="0" err="1"/>
              <a:t>грать</a:t>
            </a:r>
            <a:r>
              <a:rPr lang="ru-RU" sz="3200" b="1" dirty="0"/>
              <a:t>, </a:t>
            </a:r>
            <a:r>
              <a:rPr lang="ru-RU" sz="3200" b="1" dirty="0" err="1"/>
              <a:t>пр..удивительный</a:t>
            </a:r>
            <a:r>
              <a:rPr lang="ru-RU" sz="3200" b="1" dirty="0"/>
              <a:t>;</a:t>
            </a:r>
          </a:p>
          <a:p>
            <a:pPr marL="971550" lvl="1" indent="-514350">
              <a:buClr>
                <a:srgbClr val="C00000"/>
              </a:buClr>
              <a:buFont typeface="+mj-lt"/>
              <a:buAutoNum type="arabicParenR"/>
            </a:pPr>
            <a:r>
              <a:rPr lang="ru-RU" sz="3200" b="1" dirty="0" err="1"/>
              <a:t>пр..мчаться</a:t>
            </a:r>
            <a:r>
              <a:rPr lang="ru-RU" sz="3200" b="1" dirty="0"/>
              <a:t>, за..</a:t>
            </a:r>
            <a:r>
              <a:rPr lang="ru-RU" sz="3200" b="1" dirty="0" err="1"/>
              <a:t>нтересовался</a:t>
            </a:r>
            <a:r>
              <a:rPr lang="ru-RU" sz="3200" b="1" dirty="0"/>
              <a:t>, </a:t>
            </a:r>
            <a:r>
              <a:rPr lang="ru-RU" sz="3200" b="1" dirty="0" err="1"/>
              <a:t>пр..дорожный</a:t>
            </a:r>
            <a:r>
              <a:rPr lang="ru-RU" sz="3200" b="1" dirty="0"/>
              <a:t>;</a:t>
            </a:r>
          </a:p>
          <a:p>
            <a:pPr marL="971550" lvl="1" indent="-514350">
              <a:buClr>
                <a:srgbClr val="C00000"/>
              </a:buClr>
              <a:buFont typeface="+mj-lt"/>
              <a:buAutoNum type="arabicParenR"/>
            </a:pPr>
            <a:r>
              <a:rPr lang="ru-RU" sz="3200" b="1" dirty="0" err="1"/>
              <a:t>пр..остановить</a:t>
            </a:r>
            <a:r>
              <a:rPr lang="ru-RU" sz="3200" b="1" dirty="0"/>
              <a:t>, раз..</a:t>
            </a:r>
            <a:r>
              <a:rPr lang="ru-RU" sz="3200" b="1" dirty="0" err="1"/>
              <a:t>грались</a:t>
            </a:r>
            <a:r>
              <a:rPr lang="ru-RU" sz="3200" b="1" dirty="0"/>
              <a:t>, </a:t>
            </a:r>
            <a:r>
              <a:rPr lang="ru-RU" sz="3200" b="1" dirty="0" err="1"/>
              <a:t>пр</a:t>
            </a:r>
            <a:r>
              <a:rPr lang="ru-RU" sz="3200" b="1" dirty="0"/>
              <a:t>..</a:t>
            </a:r>
            <a:r>
              <a:rPr lang="ru-RU" sz="3200" b="1" dirty="0" err="1"/>
              <a:t>способить</a:t>
            </a:r>
            <a:r>
              <a:rPr lang="ru-RU" sz="3200" b="1" dirty="0"/>
              <a:t>.</a:t>
            </a:r>
            <a:endParaRPr lang="ru-RU" b="1" dirty="0"/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sz="1800" dirty="0"/>
          </a:p>
        </p:txBody>
      </p:sp>
      <p:sp>
        <p:nvSpPr>
          <p:cNvPr id="14" name="Волна 13"/>
          <p:cNvSpPr/>
          <p:nvPr/>
        </p:nvSpPr>
        <p:spPr>
          <a:xfrm>
            <a:off x="0" y="0"/>
            <a:ext cx="9144000" cy="1428760"/>
          </a:xfrm>
          <a:prstGeom prst="wav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олна 14"/>
          <p:cNvSpPr/>
          <p:nvPr/>
        </p:nvSpPr>
        <p:spPr>
          <a:xfrm flipV="1">
            <a:off x="0" y="142876"/>
            <a:ext cx="9144000" cy="1428760"/>
          </a:xfrm>
          <a:prstGeom prst="wave">
            <a:avLst>
              <a:gd name="adj1" fmla="val 20000"/>
              <a:gd name="adj2" fmla="val 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Волна 15"/>
          <p:cNvSpPr/>
          <p:nvPr/>
        </p:nvSpPr>
        <p:spPr>
          <a:xfrm>
            <a:off x="0" y="428628"/>
            <a:ext cx="9144000" cy="1034619"/>
          </a:xfrm>
          <a:prstGeom prst="wave">
            <a:avLst>
              <a:gd name="adj1" fmla="val 20000"/>
              <a:gd name="adj2" fmla="val -13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268760"/>
          </a:xfrm>
          <a:gradFill>
            <a:gsLst>
              <a:gs pos="0">
                <a:schemeClr val="accent3">
                  <a:tint val="50000"/>
                  <a:satMod val="300000"/>
                  <a:alpha val="75000"/>
                </a:schemeClr>
              </a:gs>
              <a:gs pos="35000">
                <a:schemeClr val="accent3">
                  <a:tint val="37000"/>
                  <a:satMod val="300000"/>
                  <a:alpha val="74000"/>
                </a:schemeClr>
              </a:gs>
              <a:gs pos="100000">
                <a:schemeClr val="accent3">
                  <a:tint val="15000"/>
                  <a:satMod val="350000"/>
                  <a:alpha val="75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600" b="1" dirty="0" smtClean="0">
                <a:solidFill>
                  <a:srgbClr val="FFFF00"/>
                </a:solidFill>
              </a:rPr>
              <a:t>8. </a:t>
            </a:r>
            <a:r>
              <a:rPr lang="ru-RU" sz="3200" b="1" dirty="0" smtClean="0"/>
              <a:t>Отметьте </a:t>
            </a:r>
            <a:r>
              <a:rPr lang="ru-RU" sz="3200" b="1" dirty="0"/>
              <a:t>строчки, в которых  во всех словах вместо пропуска нужно вставить И: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19" name="Пятиугольник 18"/>
          <p:cNvSpPr/>
          <p:nvPr/>
        </p:nvSpPr>
        <p:spPr>
          <a:xfrm rot="5400000">
            <a:off x="-607227" y="607227"/>
            <a:ext cx="1714488" cy="500034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ятиугольник 19"/>
          <p:cNvSpPr/>
          <p:nvPr/>
        </p:nvSpPr>
        <p:spPr>
          <a:xfrm rot="5400000">
            <a:off x="8036739" y="607227"/>
            <a:ext cx="1714488" cy="500034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ятиугольник 20">
            <a:hlinkClick r:id="" action="ppaction://hlinkshowjump?jump=nextslide"/>
          </p:cNvPr>
          <p:cNvSpPr/>
          <p:nvPr/>
        </p:nvSpPr>
        <p:spPr>
          <a:xfrm>
            <a:off x="8072650" y="6286520"/>
            <a:ext cx="500066" cy="428604"/>
          </a:xfrm>
          <a:prstGeom prst="homePlate">
            <a:avLst>
              <a:gd name="adj" fmla="val 11649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ятиугольник 21">
            <a:hlinkClick r:id="" action="ppaction://hlinkshowjump?jump=previousslide"/>
          </p:cNvPr>
          <p:cNvSpPr/>
          <p:nvPr/>
        </p:nvSpPr>
        <p:spPr>
          <a:xfrm rot="10800000">
            <a:off x="7501146" y="6286520"/>
            <a:ext cx="500066" cy="428604"/>
          </a:xfrm>
          <a:prstGeom prst="homePlate">
            <a:avLst>
              <a:gd name="adj" fmla="val 116673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Умножение 22">
            <a:hlinkClick r:id="" action="ppaction://hlinkshowjump?jump=endshow"/>
          </p:cNvPr>
          <p:cNvSpPr/>
          <p:nvPr/>
        </p:nvSpPr>
        <p:spPr>
          <a:xfrm>
            <a:off x="428220" y="6179269"/>
            <a:ext cx="714380" cy="642918"/>
          </a:xfrm>
          <a:prstGeom prst="mathMultiply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2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Капля 11"/>
          <p:cNvSpPr/>
          <p:nvPr/>
        </p:nvSpPr>
        <p:spPr>
          <a:xfrm rot="16200000">
            <a:off x="892985" y="-892982"/>
            <a:ext cx="6858001" cy="8643965"/>
          </a:xfrm>
          <a:prstGeom prst="teardrop">
            <a:avLst/>
          </a:prstGeom>
          <a:solidFill>
            <a:srgbClr val="FEF4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апля 10"/>
          <p:cNvSpPr/>
          <p:nvPr/>
        </p:nvSpPr>
        <p:spPr>
          <a:xfrm rot="16200000">
            <a:off x="535783" y="-535782"/>
            <a:ext cx="6429396" cy="7500959"/>
          </a:xfrm>
          <a:prstGeom prst="teardrop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Капля 9"/>
          <p:cNvSpPr/>
          <p:nvPr/>
        </p:nvSpPr>
        <p:spPr>
          <a:xfrm rot="16200000">
            <a:off x="571501" y="-571499"/>
            <a:ext cx="5429264" cy="6572263"/>
          </a:xfrm>
          <a:prstGeom prst="teardrop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апля 8"/>
          <p:cNvSpPr/>
          <p:nvPr/>
        </p:nvSpPr>
        <p:spPr>
          <a:xfrm rot="16200000">
            <a:off x="428625" y="-428624"/>
            <a:ext cx="4143380" cy="5000627"/>
          </a:xfrm>
          <a:prstGeom prst="teardrop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Капля 7"/>
          <p:cNvSpPr/>
          <p:nvPr/>
        </p:nvSpPr>
        <p:spPr>
          <a:xfrm rot="16200000">
            <a:off x="267893" y="-267892"/>
            <a:ext cx="3000396" cy="3536181"/>
          </a:xfrm>
          <a:prstGeom prst="teardrop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одержимое 17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4525963"/>
          </a:xfrm>
          <a:prstGeom prst="round2SameRect">
            <a:avLst>
              <a:gd name="adj1" fmla="val 0"/>
              <a:gd name="adj2" fmla="val 14693"/>
            </a:avLst>
          </a:prstGeom>
          <a:gradFill>
            <a:gsLst>
              <a:gs pos="0">
                <a:schemeClr val="accent6">
                  <a:lumMod val="40000"/>
                  <a:lumOff val="60000"/>
                  <a:alpha val="80000"/>
                </a:schemeClr>
              </a:gs>
              <a:gs pos="35000">
                <a:srgbClr val="FFEAD9">
                  <a:alpha val="80000"/>
                </a:srgbClr>
              </a:gs>
              <a:gs pos="100000">
                <a:schemeClr val="bg1">
                  <a:alpha val="80000"/>
                </a:schemeClr>
              </a:gs>
            </a:gsLst>
          </a:gradFill>
          <a:effectLst>
            <a:outerShdw blurRad="40000" dist="20000" dir="5400000" rotWithShape="0">
              <a:schemeClr val="bg1">
                <a:alpha val="38000"/>
              </a:scheme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971550" lvl="1" indent="-514350">
              <a:buClr>
                <a:srgbClr val="C00000"/>
              </a:buClr>
              <a:buFont typeface="+mj-lt"/>
              <a:buAutoNum type="alphaUcPeriod"/>
            </a:pPr>
            <a:endParaRPr lang="ru-RU" sz="3600" b="1" dirty="0" smtClean="0"/>
          </a:p>
          <a:p>
            <a:pPr marL="1200150" lvl="1" indent="-742950">
              <a:buClr>
                <a:srgbClr val="C00000"/>
              </a:buClr>
              <a:buFont typeface="+mj-lt"/>
              <a:buAutoNum type="arabicParenR"/>
            </a:pPr>
            <a:r>
              <a:rPr lang="ru-RU" sz="3900" b="1" dirty="0" err="1" smtClean="0"/>
              <a:t>полотня</a:t>
            </a:r>
            <a:r>
              <a:rPr lang="ru-RU" sz="3900" b="1" dirty="0" smtClean="0"/>
              <a:t>..</a:t>
            </a:r>
            <a:r>
              <a:rPr lang="ru-RU" sz="3900" b="1" dirty="0" err="1" smtClean="0"/>
              <a:t>ый</a:t>
            </a:r>
            <a:r>
              <a:rPr lang="ru-RU" sz="3900" b="1" dirty="0" smtClean="0"/>
              <a:t>, бара..</a:t>
            </a:r>
            <a:r>
              <a:rPr lang="ru-RU" sz="3900" b="1" dirty="0" err="1" smtClean="0"/>
              <a:t>ий</a:t>
            </a:r>
            <a:r>
              <a:rPr lang="ru-RU" sz="3900" b="1" dirty="0" smtClean="0"/>
              <a:t>,  соболи..</a:t>
            </a:r>
            <a:r>
              <a:rPr lang="ru-RU" sz="3900" b="1" dirty="0" err="1" smtClean="0"/>
              <a:t>ый</a:t>
            </a:r>
            <a:r>
              <a:rPr lang="ru-RU" sz="3900" b="1" dirty="0" smtClean="0"/>
              <a:t>;</a:t>
            </a:r>
          </a:p>
          <a:p>
            <a:pPr marL="1200150" lvl="1" indent="-742950">
              <a:buClr>
                <a:srgbClr val="C00000"/>
              </a:buClr>
              <a:buFont typeface="+mj-lt"/>
              <a:buAutoNum type="arabicParenR"/>
            </a:pPr>
            <a:r>
              <a:rPr lang="ru-RU" sz="3900" b="1" dirty="0" err="1" smtClean="0"/>
              <a:t>карти</a:t>
            </a:r>
            <a:r>
              <a:rPr lang="ru-RU" sz="3900" b="1" dirty="0" smtClean="0"/>
              <a:t>..</a:t>
            </a:r>
            <a:r>
              <a:rPr lang="ru-RU" sz="3900" b="1" dirty="0" err="1" smtClean="0"/>
              <a:t>ый</a:t>
            </a:r>
            <a:r>
              <a:rPr lang="ru-RU" sz="3900" b="1" dirty="0" smtClean="0"/>
              <a:t>, </a:t>
            </a:r>
            <a:r>
              <a:rPr lang="ru-RU" sz="3900" b="1" dirty="0" err="1" smtClean="0"/>
              <a:t>ра</a:t>
            </a:r>
            <a:r>
              <a:rPr lang="ru-RU" sz="3900" b="1" dirty="0" smtClean="0"/>
              <a:t>..</a:t>
            </a:r>
            <a:r>
              <a:rPr lang="ru-RU" sz="3900" b="1" dirty="0" err="1" smtClean="0"/>
              <a:t>ий</a:t>
            </a:r>
            <a:r>
              <a:rPr lang="ru-RU" sz="3900" b="1" dirty="0" smtClean="0"/>
              <a:t>,  мыши..</a:t>
            </a:r>
            <a:r>
              <a:rPr lang="ru-RU" sz="3900" b="1" dirty="0" err="1" smtClean="0"/>
              <a:t>ый</a:t>
            </a:r>
            <a:r>
              <a:rPr lang="ru-RU" sz="3900" b="1" dirty="0" smtClean="0"/>
              <a:t>;</a:t>
            </a:r>
          </a:p>
          <a:p>
            <a:pPr marL="1200150" lvl="1" indent="-742950">
              <a:buClr>
                <a:srgbClr val="C00000"/>
              </a:buClr>
              <a:buFont typeface="+mj-lt"/>
              <a:buAutoNum type="arabicParenR"/>
            </a:pPr>
            <a:r>
              <a:rPr lang="ru-RU" sz="3900" b="1" dirty="0" err="1" smtClean="0"/>
              <a:t>це</a:t>
            </a:r>
            <a:r>
              <a:rPr lang="ru-RU" sz="3900" b="1" dirty="0" smtClean="0"/>
              <a:t>..</a:t>
            </a:r>
            <a:r>
              <a:rPr lang="ru-RU" sz="3900" b="1" dirty="0" err="1" smtClean="0"/>
              <a:t>ый</a:t>
            </a:r>
            <a:r>
              <a:rPr lang="ru-RU" sz="3900" b="1" dirty="0" smtClean="0"/>
              <a:t>, единстве..</a:t>
            </a:r>
            <a:r>
              <a:rPr lang="ru-RU" sz="3900" b="1" dirty="0" err="1" smtClean="0"/>
              <a:t>ый</a:t>
            </a:r>
            <a:r>
              <a:rPr lang="ru-RU" sz="3900" b="1" dirty="0" smtClean="0"/>
              <a:t>, глуби..</a:t>
            </a:r>
            <a:r>
              <a:rPr lang="ru-RU" sz="3900" b="1" dirty="0" err="1" smtClean="0"/>
              <a:t>ый</a:t>
            </a:r>
            <a:r>
              <a:rPr lang="ru-RU" sz="3900" b="1" dirty="0" smtClean="0"/>
              <a:t>;</a:t>
            </a:r>
          </a:p>
          <a:p>
            <a:pPr marL="1200150" lvl="1" indent="-742950">
              <a:buClr>
                <a:srgbClr val="C00000"/>
              </a:buClr>
              <a:buFont typeface="+mj-lt"/>
              <a:buAutoNum type="arabicParenR"/>
            </a:pPr>
            <a:r>
              <a:rPr lang="ru-RU" sz="3900" b="1" dirty="0" err="1" smtClean="0"/>
              <a:t>традицио</a:t>
            </a:r>
            <a:r>
              <a:rPr lang="ru-RU" sz="3900" b="1" dirty="0" smtClean="0"/>
              <a:t>..</a:t>
            </a:r>
            <a:r>
              <a:rPr lang="ru-RU" sz="3900" b="1" dirty="0" err="1" smtClean="0"/>
              <a:t>ый</a:t>
            </a:r>
            <a:r>
              <a:rPr lang="ru-RU" sz="3900" b="1" dirty="0" smtClean="0"/>
              <a:t>, листве..</a:t>
            </a:r>
            <a:r>
              <a:rPr lang="ru-RU" sz="3900" b="1" dirty="0" err="1" smtClean="0"/>
              <a:t>ый</a:t>
            </a:r>
            <a:r>
              <a:rPr lang="ru-RU" sz="3900" b="1" dirty="0" smtClean="0"/>
              <a:t>, кури..</a:t>
            </a:r>
            <a:r>
              <a:rPr lang="ru-RU" sz="3900" b="1" dirty="0" err="1" smtClean="0"/>
              <a:t>ый</a:t>
            </a:r>
            <a:r>
              <a:rPr lang="ru-RU" sz="3900" b="1" dirty="0" smtClean="0"/>
              <a:t>.</a:t>
            </a:r>
          </a:p>
          <a:p>
            <a:pPr marL="0" indent="0">
              <a:buClr>
                <a:srgbClr val="C00000"/>
              </a:buClr>
              <a:buNone/>
            </a:pPr>
            <a:r>
              <a:rPr lang="ru-RU" sz="4000" b="1" dirty="0" smtClean="0"/>
              <a:t> </a:t>
            </a:r>
          </a:p>
          <a:p>
            <a:pPr marL="0" indent="0">
              <a:buNone/>
            </a:pPr>
            <a:endParaRPr lang="ru-RU" sz="1800" dirty="0"/>
          </a:p>
        </p:txBody>
      </p:sp>
      <p:sp>
        <p:nvSpPr>
          <p:cNvPr id="14" name="Волна 13"/>
          <p:cNvSpPr/>
          <p:nvPr/>
        </p:nvSpPr>
        <p:spPr>
          <a:xfrm>
            <a:off x="0" y="0"/>
            <a:ext cx="9144000" cy="1428760"/>
          </a:xfrm>
          <a:prstGeom prst="wav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олна 14"/>
          <p:cNvSpPr/>
          <p:nvPr/>
        </p:nvSpPr>
        <p:spPr>
          <a:xfrm flipV="1">
            <a:off x="0" y="142876"/>
            <a:ext cx="9144000" cy="1428760"/>
          </a:xfrm>
          <a:prstGeom prst="wave">
            <a:avLst>
              <a:gd name="adj1" fmla="val 20000"/>
              <a:gd name="adj2" fmla="val 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Волна 15"/>
          <p:cNvSpPr/>
          <p:nvPr/>
        </p:nvSpPr>
        <p:spPr>
          <a:xfrm>
            <a:off x="0" y="428628"/>
            <a:ext cx="9144000" cy="1034619"/>
          </a:xfrm>
          <a:prstGeom prst="wave">
            <a:avLst>
              <a:gd name="adj1" fmla="val 20000"/>
              <a:gd name="adj2" fmla="val -13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  <a:gradFill>
            <a:gsLst>
              <a:gs pos="0">
                <a:schemeClr val="accent3">
                  <a:tint val="50000"/>
                  <a:satMod val="300000"/>
                  <a:alpha val="75000"/>
                </a:schemeClr>
              </a:gs>
              <a:gs pos="35000">
                <a:schemeClr val="accent3">
                  <a:tint val="37000"/>
                  <a:satMod val="300000"/>
                  <a:alpha val="74000"/>
                </a:schemeClr>
              </a:gs>
              <a:gs pos="100000">
                <a:schemeClr val="accent3">
                  <a:tint val="15000"/>
                  <a:satMod val="350000"/>
                  <a:alpha val="75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b="1" dirty="0" smtClean="0">
                <a:solidFill>
                  <a:srgbClr val="FFFF00"/>
                </a:solidFill>
              </a:rPr>
              <a:t>9. </a:t>
            </a:r>
            <a:r>
              <a:rPr lang="ru-RU" sz="3600" b="1" dirty="0" smtClean="0"/>
              <a:t>В </a:t>
            </a:r>
            <a:r>
              <a:rPr lang="ru-RU" sz="3600" b="1" dirty="0"/>
              <a:t>какой строке во всех словах пишется НН: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19" name="Пятиугольник 18"/>
          <p:cNvSpPr/>
          <p:nvPr/>
        </p:nvSpPr>
        <p:spPr>
          <a:xfrm rot="5400000">
            <a:off x="-607227" y="607227"/>
            <a:ext cx="1714488" cy="500034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ятиугольник 19"/>
          <p:cNvSpPr/>
          <p:nvPr/>
        </p:nvSpPr>
        <p:spPr>
          <a:xfrm rot="5400000">
            <a:off x="8036739" y="607227"/>
            <a:ext cx="1714488" cy="500034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ятиугольник 20">
            <a:hlinkClick r:id="" action="ppaction://hlinkshowjump?jump=nextslide"/>
          </p:cNvPr>
          <p:cNvSpPr/>
          <p:nvPr/>
        </p:nvSpPr>
        <p:spPr>
          <a:xfrm>
            <a:off x="8072650" y="6286520"/>
            <a:ext cx="500066" cy="428604"/>
          </a:xfrm>
          <a:prstGeom prst="homePlate">
            <a:avLst>
              <a:gd name="adj" fmla="val 11649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ятиугольник 21">
            <a:hlinkClick r:id="" action="ppaction://hlinkshowjump?jump=previousslide"/>
          </p:cNvPr>
          <p:cNvSpPr/>
          <p:nvPr/>
        </p:nvSpPr>
        <p:spPr>
          <a:xfrm rot="10800000">
            <a:off x="7501146" y="6286520"/>
            <a:ext cx="500066" cy="428604"/>
          </a:xfrm>
          <a:prstGeom prst="homePlate">
            <a:avLst>
              <a:gd name="adj" fmla="val 116673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Умножение 22">
            <a:hlinkClick r:id="" action="ppaction://hlinkshowjump?jump=endshow"/>
          </p:cNvPr>
          <p:cNvSpPr/>
          <p:nvPr/>
        </p:nvSpPr>
        <p:spPr>
          <a:xfrm>
            <a:off x="428220" y="6179269"/>
            <a:ext cx="714380" cy="642918"/>
          </a:xfrm>
          <a:prstGeom prst="mathMultiply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4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Капля 11"/>
          <p:cNvSpPr/>
          <p:nvPr/>
        </p:nvSpPr>
        <p:spPr>
          <a:xfrm rot="16200000">
            <a:off x="892985" y="-892982"/>
            <a:ext cx="6858001" cy="8643965"/>
          </a:xfrm>
          <a:prstGeom prst="teardrop">
            <a:avLst/>
          </a:prstGeom>
          <a:solidFill>
            <a:srgbClr val="FEF4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апля 10"/>
          <p:cNvSpPr/>
          <p:nvPr/>
        </p:nvSpPr>
        <p:spPr>
          <a:xfrm rot="16200000">
            <a:off x="535783" y="-535782"/>
            <a:ext cx="6429396" cy="7500959"/>
          </a:xfrm>
          <a:prstGeom prst="teardrop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Капля 9"/>
          <p:cNvSpPr/>
          <p:nvPr/>
        </p:nvSpPr>
        <p:spPr>
          <a:xfrm rot="16200000">
            <a:off x="571501" y="-571499"/>
            <a:ext cx="5429264" cy="6572263"/>
          </a:xfrm>
          <a:prstGeom prst="teardrop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апля 8"/>
          <p:cNvSpPr/>
          <p:nvPr/>
        </p:nvSpPr>
        <p:spPr>
          <a:xfrm rot="16200000">
            <a:off x="428625" y="-428624"/>
            <a:ext cx="4143380" cy="5000627"/>
          </a:xfrm>
          <a:prstGeom prst="teardrop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Капля 7"/>
          <p:cNvSpPr/>
          <p:nvPr/>
        </p:nvSpPr>
        <p:spPr>
          <a:xfrm rot="16200000">
            <a:off x="267893" y="-267892"/>
            <a:ext cx="3000396" cy="3536181"/>
          </a:xfrm>
          <a:prstGeom prst="teardrop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одержимое 17"/>
          <p:cNvSpPr>
            <a:spLocks noGrp="1"/>
          </p:cNvSpPr>
          <p:nvPr>
            <p:ph idx="1"/>
          </p:nvPr>
        </p:nvSpPr>
        <p:spPr>
          <a:xfrm>
            <a:off x="964099" y="1603960"/>
            <a:ext cx="7215802" cy="4525963"/>
          </a:xfrm>
          <a:prstGeom prst="round2SameRect">
            <a:avLst>
              <a:gd name="adj1" fmla="val 0"/>
              <a:gd name="adj2" fmla="val 14693"/>
            </a:avLst>
          </a:prstGeom>
          <a:gradFill>
            <a:gsLst>
              <a:gs pos="0">
                <a:schemeClr val="accent6">
                  <a:lumMod val="40000"/>
                  <a:lumOff val="60000"/>
                  <a:alpha val="80000"/>
                </a:schemeClr>
              </a:gs>
              <a:gs pos="35000">
                <a:srgbClr val="FFEAD9">
                  <a:alpha val="80000"/>
                </a:srgbClr>
              </a:gs>
              <a:gs pos="100000">
                <a:schemeClr val="bg1">
                  <a:alpha val="80000"/>
                </a:schemeClr>
              </a:gs>
            </a:gsLst>
          </a:gradFill>
          <a:effectLst>
            <a:outerShdw blurRad="40000" dist="20000" dir="5400000" rotWithShape="0">
              <a:schemeClr val="bg1">
                <a:alpha val="38000"/>
              </a:scheme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1"/>
            <a:endParaRPr lang="ru-RU" dirty="0" smtClean="0"/>
          </a:p>
          <a:p>
            <a:pPr marL="1200150" lvl="1" indent="-742950">
              <a:buClr>
                <a:srgbClr val="C00000"/>
              </a:buClr>
              <a:buFont typeface="+mj-lt"/>
              <a:buAutoNum type="arabicParenR"/>
            </a:pPr>
            <a:r>
              <a:rPr lang="ru-RU" sz="4000" b="1" dirty="0" smtClean="0"/>
              <a:t>(</a:t>
            </a:r>
            <a:r>
              <a:rPr lang="ru-RU" sz="4000" b="1" dirty="0"/>
              <a:t>широко)</a:t>
            </a:r>
            <a:r>
              <a:rPr lang="ru-RU" sz="4000" b="1" dirty="0" err="1"/>
              <a:t>плечий</a:t>
            </a:r>
            <a:r>
              <a:rPr lang="ru-RU" sz="4000" b="1" dirty="0"/>
              <a:t>;</a:t>
            </a:r>
          </a:p>
          <a:p>
            <a:pPr marL="1200150" lvl="1" indent="-742950">
              <a:buClr>
                <a:srgbClr val="C00000"/>
              </a:buClr>
              <a:buFont typeface="+mj-lt"/>
              <a:buAutoNum type="arabicParenR"/>
            </a:pPr>
            <a:r>
              <a:rPr lang="ru-RU" sz="4000" b="1" dirty="0"/>
              <a:t>(девяти)этажный;</a:t>
            </a:r>
          </a:p>
          <a:p>
            <a:pPr marL="1200150" lvl="1" indent="-742950">
              <a:buClr>
                <a:srgbClr val="C00000"/>
              </a:buClr>
              <a:buFont typeface="+mj-lt"/>
              <a:buAutoNum type="arabicParenR"/>
            </a:pPr>
            <a:r>
              <a:rPr lang="ru-RU" sz="4000" b="1" dirty="0"/>
              <a:t>(железно)дорожный;</a:t>
            </a:r>
          </a:p>
          <a:p>
            <a:pPr marL="1200150" lvl="1" indent="-742950">
              <a:buClr>
                <a:srgbClr val="C00000"/>
              </a:buClr>
              <a:buFont typeface="+mj-lt"/>
              <a:buAutoNum type="arabicParenR"/>
            </a:pPr>
            <a:r>
              <a:rPr lang="ru-RU" sz="4000" b="1" dirty="0"/>
              <a:t>(кого)</a:t>
            </a:r>
            <a:r>
              <a:rPr lang="ru-RU" sz="4000" b="1" dirty="0" err="1"/>
              <a:t>нибудь</a:t>
            </a:r>
            <a:r>
              <a:rPr lang="ru-RU" sz="4000" b="1" dirty="0"/>
              <a:t>.</a:t>
            </a:r>
          </a:p>
          <a:p>
            <a:pPr marL="457200" indent="-457200">
              <a:buClr>
                <a:srgbClr val="C00000"/>
              </a:buClr>
              <a:buFont typeface="+mj-lt"/>
              <a:buAutoNum type="alphaUcPeriod"/>
            </a:pPr>
            <a:endParaRPr lang="ru-RU" sz="2400" b="1" dirty="0"/>
          </a:p>
        </p:txBody>
      </p:sp>
      <p:sp>
        <p:nvSpPr>
          <p:cNvPr id="14" name="Волна 13"/>
          <p:cNvSpPr/>
          <p:nvPr/>
        </p:nvSpPr>
        <p:spPr>
          <a:xfrm>
            <a:off x="0" y="0"/>
            <a:ext cx="9144000" cy="1428760"/>
          </a:xfrm>
          <a:prstGeom prst="wav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олна 14"/>
          <p:cNvSpPr/>
          <p:nvPr/>
        </p:nvSpPr>
        <p:spPr>
          <a:xfrm flipV="1">
            <a:off x="0" y="142876"/>
            <a:ext cx="9144000" cy="1428760"/>
          </a:xfrm>
          <a:prstGeom prst="wave">
            <a:avLst>
              <a:gd name="adj1" fmla="val 20000"/>
              <a:gd name="adj2" fmla="val 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Волна 15"/>
          <p:cNvSpPr/>
          <p:nvPr/>
        </p:nvSpPr>
        <p:spPr>
          <a:xfrm>
            <a:off x="0" y="428628"/>
            <a:ext cx="9144000" cy="1034619"/>
          </a:xfrm>
          <a:prstGeom prst="wave">
            <a:avLst>
              <a:gd name="adj1" fmla="val 20000"/>
              <a:gd name="adj2" fmla="val -13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  <a:gradFill>
            <a:gsLst>
              <a:gs pos="0">
                <a:schemeClr val="accent3">
                  <a:tint val="50000"/>
                  <a:satMod val="300000"/>
                  <a:alpha val="75000"/>
                </a:schemeClr>
              </a:gs>
              <a:gs pos="35000">
                <a:schemeClr val="accent3">
                  <a:tint val="37000"/>
                  <a:satMod val="300000"/>
                  <a:alpha val="74000"/>
                </a:schemeClr>
              </a:gs>
              <a:gs pos="100000">
                <a:schemeClr val="accent3">
                  <a:tint val="15000"/>
                  <a:satMod val="350000"/>
                  <a:alpha val="75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b="1" dirty="0" smtClean="0">
                <a:solidFill>
                  <a:srgbClr val="FFFF00"/>
                </a:solidFill>
              </a:rPr>
              <a:t>10. </a:t>
            </a:r>
            <a:r>
              <a:rPr lang="ru-RU" sz="3600" b="1" dirty="0" smtClean="0"/>
              <a:t>Отметьте </a:t>
            </a:r>
            <a:r>
              <a:rPr lang="ru-RU" sz="3600" b="1" dirty="0"/>
              <a:t>слово, которое пишется через дефис: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19" name="Пятиугольник 18"/>
          <p:cNvSpPr/>
          <p:nvPr/>
        </p:nvSpPr>
        <p:spPr>
          <a:xfrm rot="5400000">
            <a:off x="-607227" y="607227"/>
            <a:ext cx="1714488" cy="500034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ятиугольник 19"/>
          <p:cNvSpPr/>
          <p:nvPr/>
        </p:nvSpPr>
        <p:spPr>
          <a:xfrm rot="5400000">
            <a:off x="8036739" y="607227"/>
            <a:ext cx="1714488" cy="500034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ятиугольник 20">
            <a:hlinkClick r:id="" action="ppaction://hlinkshowjump?jump=nextslide"/>
          </p:cNvPr>
          <p:cNvSpPr/>
          <p:nvPr/>
        </p:nvSpPr>
        <p:spPr>
          <a:xfrm>
            <a:off x="8072650" y="6286520"/>
            <a:ext cx="500066" cy="428604"/>
          </a:xfrm>
          <a:prstGeom prst="homePlate">
            <a:avLst>
              <a:gd name="adj" fmla="val 11649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ятиугольник 21">
            <a:hlinkClick r:id="" action="ppaction://hlinkshowjump?jump=previousslide"/>
          </p:cNvPr>
          <p:cNvSpPr/>
          <p:nvPr/>
        </p:nvSpPr>
        <p:spPr>
          <a:xfrm rot="10800000">
            <a:off x="7501146" y="6286520"/>
            <a:ext cx="500066" cy="428604"/>
          </a:xfrm>
          <a:prstGeom prst="homePlate">
            <a:avLst>
              <a:gd name="adj" fmla="val 116673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Умножение 22">
            <a:hlinkClick r:id="" action="ppaction://hlinkshowjump?jump=endshow"/>
          </p:cNvPr>
          <p:cNvSpPr/>
          <p:nvPr/>
        </p:nvSpPr>
        <p:spPr>
          <a:xfrm>
            <a:off x="428220" y="6179269"/>
            <a:ext cx="714380" cy="642918"/>
          </a:xfrm>
          <a:prstGeom prst="mathMultiply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329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Капля 11"/>
          <p:cNvSpPr/>
          <p:nvPr/>
        </p:nvSpPr>
        <p:spPr>
          <a:xfrm rot="16200000">
            <a:off x="892985" y="-892982"/>
            <a:ext cx="6858001" cy="8643965"/>
          </a:xfrm>
          <a:prstGeom prst="teardrop">
            <a:avLst/>
          </a:prstGeom>
          <a:solidFill>
            <a:srgbClr val="FEF4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апля 10"/>
          <p:cNvSpPr/>
          <p:nvPr/>
        </p:nvSpPr>
        <p:spPr>
          <a:xfrm rot="16200000">
            <a:off x="535783" y="-535782"/>
            <a:ext cx="6429396" cy="7500959"/>
          </a:xfrm>
          <a:prstGeom prst="teardrop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Капля 9"/>
          <p:cNvSpPr/>
          <p:nvPr/>
        </p:nvSpPr>
        <p:spPr>
          <a:xfrm rot="16200000">
            <a:off x="571501" y="-571499"/>
            <a:ext cx="5429264" cy="6572263"/>
          </a:xfrm>
          <a:prstGeom prst="teardrop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апля 8"/>
          <p:cNvSpPr/>
          <p:nvPr/>
        </p:nvSpPr>
        <p:spPr>
          <a:xfrm rot="16200000">
            <a:off x="428625" y="-428624"/>
            <a:ext cx="4143380" cy="5000627"/>
          </a:xfrm>
          <a:prstGeom prst="teardrop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Капля 7"/>
          <p:cNvSpPr/>
          <p:nvPr/>
        </p:nvSpPr>
        <p:spPr>
          <a:xfrm rot="16200000">
            <a:off x="267893" y="-267892"/>
            <a:ext cx="3000396" cy="3536181"/>
          </a:xfrm>
          <a:prstGeom prst="teardrop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одержимое 17"/>
          <p:cNvSpPr>
            <a:spLocks noGrp="1"/>
          </p:cNvSpPr>
          <p:nvPr>
            <p:ph idx="1"/>
          </p:nvPr>
        </p:nvSpPr>
        <p:spPr>
          <a:xfrm>
            <a:off x="2" y="1760557"/>
            <a:ext cx="9143998" cy="4188723"/>
          </a:xfrm>
          <a:prstGeom prst="round2SameRect">
            <a:avLst>
              <a:gd name="adj1" fmla="val 0"/>
              <a:gd name="adj2" fmla="val 14693"/>
            </a:avLst>
          </a:prstGeom>
          <a:gradFill>
            <a:gsLst>
              <a:gs pos="0">
                <a:schemeClr val="accent6">
                  <a:lumMod val="40000"/>
                  <a:lumOff val="60000"/>
                  <a:alpha val="80000"/>
                </a:schemeClr>
              </a:gs>
              <a:gs pos="35000">
                <a:srgbClr val="FFEAD9">
                  <a:alpha val="80000"/>
                </a:srgbClr>
              </a:gs>
              <a:gs pos="100000">
                <a:schemeClr val="bg1">
                  <a:alpha val="80000"/>
                </a:schemeClr>
              </a:gs>
            </a:gsLst>
          </a:gradFill>
          <a:effectLst>
            <a:outerShdw blurRad="40000" dist="20000" dir="5400000" rotWithShape="0">
              <a:schemeClr val="bg1">
                <a:alpha val="38000"/>
              </a:scheme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lvl="1"/>
            <a:endParaRPr lang="ru-RU" dirty="0" smtClean="0"/>
          </a:p>
          <a:p>
            <a:pPr marL="971550" lvl="1" indent="-514350">
              <a:buClr>
                <a:srgbClr val="C00000"/>
              </a:buClr>
              <a:buFont typeface="+mj-lt"/>
              <a:buAutoNum type="arabicParenR"/>
            </a:pPr>
            <a:r>
              <a:rPr lang="ru-RU" sz="3200" b="1" dirty="0" smtClean="0"/>
              <a:t>(</a:t>
            </a:r>
            <a:r>
              <a:rPr lang="ru-RU" sz="3200" b="1" dirty="0"/>
              <a:t>не)оценил работу, (не)красивый рисунок, она (не)пианистка;</a:t>
            </a:r>
          </a:p>
          <a:p>
            <a:pPr marL="971550" lvl="1" indent="-514350">
              <a:buClr>
                <a:srgbClr val="C00000"/>
              </a:buClr>
              <a:buFont typeface="+mj-lt"/>
              <a:buAutoNum type="arabicParenR"/>
            </a:pPr>
            <a:r>
              <a:rPr lang="ru-RU" sz="3200" b="1" dirty="0"/>
              <a:t>(не)громкая музыка, (не)стоит отчаиваться, (не)сколько  пирожков;</a:t>
            </a:r>
          </a:p>
          <a:p>
            <a:pPr marL="971550" lvl="1" indent="-514350">
              <a:buClr>
                <a:srgbClr val="C00000"/>
              </a:buClr>
              <a:buFont typeface="+mj-lt"/>
              <a:buAutoNum type="arabicParenR"/>
            </a:pPr>
            <a:r>
              <a:rPr lang="ru-RU" sz="3200" b="1" dirty="0"/>
              <a:t>(не)рад встрече, (не)(с)кем пойти в поход, (не)пришёл;</a:t>
            </a:r>
          </a:p>
          <a:p>
            <a:pPr marL="971550" lvl="1" indent="-514350">
              <a:buClr>
                <a:srgbClr val="C00000"/>
              </a:buClr>
              <a:buFont typeface="+mj-lt"/>
              <a:buAutoNum type="arabicParenR"/>
            </a:pPr>
            <a:r>
              <a:rPr lang="ru-RU" sz="3200" b="1" dirty="0"/>
              <a:t>вовсе (не)забавный, (не)вежа, (не)</a:t>
            </a:r>
            <a:r>
              <a:rPr lang="ru-RU" sz="3200" b="1" dirty="0" err="1"/>
              <a:t>объятный</a:t>
            </a:r>
            <a:r>
              <a:rPr lang="ru-RU" sz="3200" b="1" dirty="0"/>
              <a:t> простор.</a:t>
            </a:r>
          </a:p>
          <a:p>
            <a:pPr marL="0" indent="0">
              <a:buNone/>
            </a:pPr>
            <a:endParaRPr lang="ru-RU" sz="1800" dirty="0"/>
          </a:p>
        </p:txBody>
      </p:sp>
      <p:sp>
        <p:nvSpPr>
          <p:cNvPr id="14" name="Волна 13"/>
          <p:cNvSpPr/>
          <p:nvPr/>
        </p:nvSpPr>
        <p:spPr>
          <a:xfrm>
            <a:off x="0" y="0"/>
            <a:ext cx="9144000" cy="1428760"/>
          </a:xfrm>
          <a:prstGeom prst="wav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олна 14"/>
          <p:cNvSpPr/>
          <p:nvPr/>
        </p:nvSpPr>
        <p:spPr>
          <a:xfrm flipV="1">
            <a:off x="0" y="142876"/>
            <a:ext cx="9144000" cy="1428760"/>
          </a:xfrm>
          <a:prstGeom prst="wave">
            <a:avLst>
              <a:gd name="adj1" fmla="val 20000"/>
              <a:gd name="adj2" fmla="val 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Волна 15"/>
          <p:cNvSpPr/>
          <p:nvPr/>
        </p:nvSpPr>
        <p:spPr>
          <a:xfrm>
            <a:off x="0" y="428628"/>
            <a:ext cx="9144000" cy="1034619"/>
          </a:xfrm>
          <a:prstGeom prst="wave">
            <a:avLst>
              <a:gd name="adj1" fmla="val 20000"/>
              <a:gd name="adj2" fmla="val -13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428760"/>
          </a:xfrm>
          <a:gradFill>
            <a:gsLst>
              <a:gs pos="0">
                <a:schemeClr val="accent3">
                  <a:tint val="50000"/>
                  <a:satMod val="300000"/>
                  <a:alpha val="75000"/>
                </a:schemeClr>
              </a:gs>
              <a:gs pos="35000">
                <a:schemeClr val="accent3">
                  <a:tint val="37000"/>
                  <a:satMod val="300000"/>
                  <a:alpha val="74000"/>
                </a:schemeClr>
              </a:gs>
              <a:gs pos="100000">
                <a:schemeClr val="accent3">
                  <a:tint val="15000"/>
                  <a:satMod val="350000"/>
                  <a:alpha val="75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5300" b="1" dirty="0" smtClean="0">
                <a:solidFill>
                  <a:srgbClr val="FFFF00"/>
                </a:solidFill>
              </a:rPr>
              <a:t>11.</a:t>
            </a:r>
            <a:r>
              <a:rPr lang="ru-RU" b="1" dirty="0" smtClean="0"/>
              <a:t> </a:t>
            </a:r>
            <a:r>
              <a:rPr lang="ru-RU" sz="4000" b="1" dirty="0" smtClean="0"/>
              <a:t>Отметьте </a:t>
            </a:r>
            <a:r>
              <a:rPr lang="ru-RU" sz="4000" b="1" dirty="0"/>
              <a:t>строчку, в которой все слова с НЕ пишутся раздельно: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19" name="Пятиугольник 18"/>
          <p:cNvSpPr/>
          <p:nvPr/>
        </p:nvSpPr>
        <p:spPr>
          <a:xfrm rot="5400000">
            <a:off x="-607227" y="607227"/>
            <a:ext cx="1714488" cy="500034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ятиугольник 19"/>
          <p:cNvSpPr/>
          <p:nvPr/>
        </p:nvSpPr>
        <p:spPr>
          <a:xfrm rot="5400000">
            <a:off x="8036739" y="607227"/>
            <a:ext cx="1714488" cy="500034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ятиугольник 20">
            <a:hlinkClick r:id="" action="ppaction://hlinkshowjump?jump=nextslide"/>
          </p:cNvPr>
          <p:cNvSpPr/>
          <p:nvPr/>
        </p:nvSpPr>
        <p:spPr>
          <a:xfrm>
            <a:off x="8072650" y="6286520"/>
            <a:ext cx="500066" cy="428604"/>
          </a:xfrm>
          <a:prstGeom prst="homePlate">
            <a:avLst>
              <a:gd name="adj" fmla="val 11649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ятиугольник 21">
            <a:hlinkClick r:id="" action="ppaction://hlinkshowjump?jump=previousslide"/>
          </p:cNvPr>
          <p:cNvSpPr/>
          <p:nvPr/>
        </p:nvSpPr>
        <p:spPr>
          <a:xfrm rot="10800000">
            <a:off x="7501146" y="6286520"/>
            <a:ext cx="500066" cy="428604"/>
          </a:xfrm>
          <a:prstGeom prst="homePlate">
            <a:avLst>
              <a:gd name="adj" fmla="val 116673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Умножение 22">
            <a:hlinkClick r:id="" action="ppaction://hlinkshowjump?jump=endshow"/>
          </p:cNvPr>
          <p:cNvSpPr/>
          <p:nvPr/>
        </p:nvSpPr>
        <p:spPr>
          <a:xfrm>
            <a:off x="428220" y="6179269"/>
            <a:ext cx="714380" cy="642918"/>
          </a:xfrm>
          <a:prstGeom prst="mathMultiply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649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Капля 11"/>
          <p:cNvSpPr/>
          <p:nvPr/>
        </p:nvSpPr>
        <p:spPr>
          <a:xfrm rot="16200000">
            <a:off x="892985" y="-892982"/>
            <a:ext cx="6858001" cy="8643965"/>
          </a:xfrm>
          <a:prstGeom prst="teardrop">
            <a:avLst>
              <a:gd name="adj" fmla="val 41472"/>
            </a:avLst>
          </a:prstGeom>
          <a:solidFill>
            <a:srgbClr val="FEF4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апля 10"/>
          <p:cNvSpPr/>
          <p:nvPr/>
        </p:nvSpPr>
        <p:spPr>
          <a:xfrm rot="16200000">
            <a:off x="535783" y="-535782"/>
            <a:ext cx="6429396" cy="7500959"/>
          </a:xfrm>
          <a:prstGeom prst="teardrop">
            <a:avLst>
              <a:gd name="adj" fmla="val 49761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Капля 9"/>
          <p:cNvSpPr/>
          <p:nvPr/>
        </p:nvSpPr>
        <p:spPr>
          <a:xfrm rot="16200000">
            <a:off x="571501" y="-571499"/>
            <a:ext cx="5429264" cy="6572263"/>
          </a:xfrm>
          <a:prstGeom prst="teardrop">
            <a:avLst>
              <a:gd name="adj" fmla="val 5013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апля 8"/>
          <p:cNvSpPr/>
          <p:nvPr/>
        </p:nvSpPr>
        <p:spPr>
          <a:xfrm rot="16200000">
            <a:off x="428625" y="-428624"/>
            <a:ext cx="4143380" cy="5000627"/>
          </a:xfrm>
          <a:prstGeom prst="teardrop">
            <a:avLst>
              <a:gd name="adj" fmla="val 50703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Капля 7"/>
          <p:cNvSpPr/>
          <p:nvPr/>
        </p:nvSpPr>
        <p:spPr>
          <a:xfrm rot="16200000">
            <a:off x="267893" y="-267892"/>
            <a:ext cx="3000396" cy="3536181"/>
          </a:xfrm>
          <a:prstGeom prst="teardrop">
            <a:avLst>
              <a:gd name="adj" fmla="val 39579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500174"/>
            <a:ext cx="7772400" cy="1928826"/>
          </a:xfrm>
          <a:prstGeom prst="round2SameRect">
            <a:avLst>
              <a:gd name="adj1" fmla="val 16667"/>
              <a:gd name="adj2" fmla="val 50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/>
              <a:t>ЧАСТЬ  </a:t>
            </a:r>
            <a:r>
              <a:rPr lang="ru-RU" b="1" dirty="0" smtClean="0"/>
              <a:t>В.</a:t>
            </a:r>
            <a:endParaRPr lang="ru-RU" dirty="0"/>
          </a:p>
        </p:txBody>
      </p:sp>
      <p:sp>
        <p:nvSpPr>
          <p:cNvPr id="14" name="Волна 13"/>
          <p:cNvSpPr/>
          <p:nvPr/>
        </p:nvSpPr>
        <p:spPr>
          <a:xfrm>
            <a:off x="0" y="4500570"/>
            <a:ext cx="9144000" cy="1428760"/>
          </a:xfrm>
          <a:prstGeom prst="wav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олна 14"/>
          <p:cNvSpPr/>
          <p:nvPr/>
        </p:nvSpPr>
        <p:spPr>
          <a:xfrm flipV="1">
            <a:off x="0" y="4643446"/>
            <a:ext cx="9144000" cy="1428760"/>
          </a:xfrm>
          <a:prstGeom prst="wave">
            <a:avLst>
              <a:gd name="adj1" fmla="val 20000"/>
              <a:gd name="adj2" fmla="val 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Волна 15"/>
          <p:cNvSpPr/>
          <p:nvPr/>
        </p:nvSpPr>
        <p:spPr>
          <a:xfrm>
            <a:off x="0" y="4929198"/>
            <a:ext cx="9144000" cy="1034619"/>
          </a:xfrm>
          <a:prstGeom prst="wave">
            <a:avLst>
              <a:gd name="adj1" fmla="val 20000"/>
              <a:gd name="adj2" fmla="val -13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4786322"/>
            <a:ext cx="7858180" cy="928694"/>
          </a:xfrm>
          <a:prstGeom prst="ellipseRibbon2">
            <a:avLst>
              <a:gd name="adj1" fmla="val 25000"/>
              <a:gd name="adj2" fmla="val 100000"/>
              <a:gd name="adj3" fmla="val 994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dirty="0" smtClean="0"/>
              <a:t>6 класс</a:t>
            </a:r>
            <a:endParaRPr lang="ru-RU" sz="3600" b="1" dirty="0"/>
          </a:p>
        </p:txBody>
      </p:sp>
      <p:sp>
        <p:nvSpPr>
          <p:cNvPr id="19" name="Прямоугольный треугольник 18"/>
          <p:cNvSpPr/>
          <p:nvPr/>
        </p:nvSpPr>
        <p:spPr>
          <a:xfrm>
            <a:off x="0" y="6215082"/>
            <a:ext cx="1080000" cy="642918"/>
          </a:xfrm>
          <a:prstGeom prst="rtTriangle">
            <a:avLst/>
          </a:prstGeom>
          <a:gradFill flip="none" rotWithShape="1">
            <a:gsLst>
              <a:gs pos="0">
                <a:srgbClr val="FF0000"/>
              </a:gs>
              <a:gs pos="35000">
                <a:schemeClr val="accent6">
                  <a:lumMod val="75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ый треугольник 22"/>
          <p:cNvSpPr/>
          <p:nvPr/>
        </p:nvSpPr>
        <p:spPr>
          <a:xfrm rot="5400000">
            <a:off x="254260" y="-254260"/>
            <a:ext cx="571480" cy="1080000"/>
          </a:xfrm>
          <a:prstGeom prst="rtTriangle">
            <a:avLst/>
          </a:prstGeom>
          <a:gradFill flip="none" rotWithShape="1">
            <a:gsLst>
              <a:gs pos="0">
                <a:srgbClr val="FF0000"/>
              </a:gs>
              <a:gs pos="35000">
                <a:schemeClr val="accent6">
                  <a:lumMod val="75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ый треугольник 23"/>
          <p:cNvSpPr/>
          <p:nvPr/>
        </p:nvSpPr>
        <p:spPr>
          <a:xfrm rot="10800000">
            <a:off x="8064000" y="0"/>
            <a:ext cx="1080000" cy="571480"/>
          </a:xfrm>
          <a:prstGeom prst="rtTriangle">
            <a:avLst/>
          </a:prstGeom>
          <a:gradFill flip="none" rotWithShape="1">
            <a:gsLst>
              <a:gs pos="0">
                <a:srgbClr val="FF0000"/>
              </a:gs>
              <a:gs pos="35000">
                <a:schemeClr val="accent6">
                  <a:lumMod val="75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ый треугольник 24"/>
          <p:cNvSpPr/>
          <p:nvPr/>
        </p:nvSpPr>
        <p:spPr>
          <a:xfrm rot="16200000">
            <a:off x="8282541" y="5996541"/>
            <a:ext cx="642918" cy="1080000"/>
          </a:xfrm>
          <a:prstGeom prst="rtTriangle">
            <a:avLst/>
          </a:prstGeom>
          <a:gradFill flip="none" rotWithShape="1">
            <a:gsLst>
              <a:gs pos="0">
                <a:srgbClr val="FF0000"/>
              </a:gs>
              <a:gs pos="35000">
                <a:schemeClr val="accent6">
                  <a:lumMod val="75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361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Капля 11"/>
          <p:cNvSpPr/>
          <p:nvPr/>
        </p:nvSpPr>
        <p:spPr>
          <a:xfrm rot="16200000">
            <a:off x="892985" y="-892982"/>
            <a:ext cx="6858001" cy="8643965"/>
          </a:xfrm>
          <a:prstGeom prst="teardrop">
            <a:avLst/>
          </a:prstGeom>
          <a:solidFill>
            <a:srgbClr val="FEF4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апля 10"/>
          <p:cNvSpPr/>
          <p:nvPr/>
        </p:nvSpPr>
        <p:spPr>
          <a:xfrm rot="16200000">
            <a:off x="535783" y="-535782"/>
            <a:ext cx="6429396" cy="7500959"/>
          </a:xfrm>
          <a:prstGeom prst="teardrop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Капля 9"/>
          <p:cNvSpPr/>
          <p:nvPr/>
        </p:nvSpPr>
        <p:spPr>
          <a:xfrm rot="16200000">
            <a:off x="571501" y="-571499"/>
            <a:ext cx="5429264" cy="6572263"/>
          </a:xfrm>
          <a:prstGeom prst="teardrop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апля 8"/>
          <p:cNvSpPr/>
          <p:nvPr/>
        </p:nvSpPr>
        <p:spPr>
          <a:xfrm rot="16200000">
            <a:off x="428625" y="-428624"/>
            <a:ext cx="4143380" cy="5000627"/>
          </a:xfrm>
          <a:prstGeom prst="teardrop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Капля 7"/>
          <p:cNvSpPr/>
          <p:nvPr/>
        </p:nvSpPr>
        <p:spPr>
          <a:xfrm rot="16200000">
            <a:off x="267893" y="-267892"/>
            <a:ext cx="3000396" cy="3536181"/>
          </a:xfrm>
          <a:prstGeom prst="teardrop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одержимое 17"/>
          <p:cNvSpPr>
            <a:spLocks noGrp="1"/>
          </p:cNvSpPr>
          <p:nvPr>
            <p:ph idx="1"/>
          </p:nvPr>
        </p:nvSpPr>
        <p:spPr>
          <a:xfrm>
            <a:off x="2" y="1760557"/>
            <a:ext cx="9143998" cy="4188723"/>
          </a:xfrm>
          <a:prstGeom prst="round2SameRect">
            <a:avLst>
              <a:gd name="adj1" fmla="val 0"/>
              <a:gd name="adj2" fmla="val 14693"/>
            </a:avLst>
          </a:prstGeom>
          <a:gradFill>
            <a:gsLst>
              <a:gs pos="0">
                <a:schemeClr val="accent6">
                  <a:lumMod val="40000"/>
                  <a:lumOff val="60000"/>
                  <a:alpha val="80000"/>
                </a:schemeClr>
              </a:gs>
              <a:gs pos="35000">
                <a:srgbClr val="FFEAD9">
                  <a:alpha val="80000"/>
                </a:srgbClr>
              </a:gs>
              <a:gs pos="100000">
                <a:schemeClr val="bg1">
                  <a:alpha val="80000"/>
                </a:schemeClr>
              </a:gs>
            </a:gsLst>
          </a:gradFill>
          <a:effectLst>
            <a:outerShdw blurRad="40000" dist="20000" dir="5400000" rotWithShape="0">
              <a:schemeClr val="bg1">
                <a:alpha val="38000"/>
              </a:scheme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1"/>
            <a:endParaRPr lang="ru-RU" dirty="0" smtClean="0"/>
          </a:p>
          <a:p>
            <a:pPr marL="0" lvl="0" indent="0">
              <a:buNone/>
            </a:pPr>
            <a:r>
              <a:rPr lang="ru-RU" sz="3600" b="1" dirty="0" smtClean="0"/>
              <a:t>(1)</a:t>
            </a:r>
            <a:r>
              <a:rPr lang="ru-RU" sz="3600" b="1" dirty="0" err="1" smtClean="0"/>
              <a:t>Прелучистая</a:t>
            </a:r>
            <a:r>
              <a:rPr lang="ru-RU" sz="3600" b="1" dirty="0" smtClean="0"/>
              <a:t> </a:t>
            </a:r>
            <a:r>
              <a:rPr lang="ru-RU" sz="3600" b="1" dirty="0"/>
              <a:t>вода в озере почти не шевелилась. (2) Низко над водой   на ветке лозняка сидел зимородок. (3) Эта маленькая птичка с большой головой и с большим клювом, казалось, дремала и о чём-то думала. </a:t>
            </a:r>
          </a:p>
          <a:p>
            <a:pPr marL="0" indent="0">
              <a:buNone/>
            </a:pPr>
            <a:endParaRPr lang="ru-RU" sz="2000" b="1" dirty="0"/>
          </a:p>
        </p:txBody>
      </p:sp>
      <p:sp>
        <p:nvSpPr>
          <p:cNvPr id="14" name="Волна 13"/>
          <p:cNvSpPr/>
          <p:nvPr/>
        </p:nvSpPr>
        <p:spPr>
          <a:xfrm>
            <a:off x="0" y="0"/>
            <a:ext cx="9144000" cy="1428760"/>
          </a:xfrm>
          <a:prstGeom prst="wav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олна 14"/>
          <p:cNvSpPr/>
          <p:nvPr/>
        </p:nvSpPr>
        <p:spPr>
          <a:xfrm flipV="1">
            <a:off x="0" y="142876"/>
            <a:ext cx="9144000" cy="1428760"/>
          </a:xfrm>
          <a:prstGeom prst="wave">
            <a:avLst>
              <a:gd name="adj1" fmla="val 20000"/>
              <a:gd name="adj2" fmla="val 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Волна 15"/>
          <p:cNvSpPr/>
          <p:nvPr/>
        </p:nvSpPr>
        <p:spPr>
          <a:xfrm>
            <a:off x="0" y="428628"/>
            <a:ext cx="9144000" cy="1034619"/>
          </a:xfrm>
          <a:prstGeom prst="wave">
            <a:avLst>
              <a:gd name="adj1" fmla="val 20000"/>
              <a:gd name="adj2" fmla="val -13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714488"/>
          </a:xfrm>
          <a:gradFill>
            <a:gsLst>
              <a:gs pos="0">
                <a:schemeClr val="accent3">
                  <a:tint val="50000"/>
                  <a:satMod val="300000"/>
                  <a:alpha val="75000"/>
                </a:schemeClr>
              </a:gs>
              <a:gs pos="35000">
                <a:schemeClr val="accent3">
                  <a:tint val="37000"/>
                  <a:satMod val="300000"/>
                  <a:alpha val="74000"/>
                </a:schemeClr>
              </a:gs>
              <a:gs pos="100000">
                <a:schemeClr val="accent3">
                  <a:tint val="15000"/>
                  <a:satMod val="350000"/>
                  <a:alpha val="75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000" b="1" dirty="0" smtClean="0"/>
              <a:t>Прочитайте </a:t>
            </a:r>
            <a:r>
              <a:rPr lang="ru-RU" sz="4000" b="1" dirty="0"/>
              <a:t>текст. Выполните задания 1-3, указывая слово или номер предложения.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19" name="Пятиугольник 18"/>
          <p:cNvSpPr/>
          <p:nvPr/>
        </p:nvSpPr>
        <p:spPr>
          <a:xfrm rot="5400000">
            <a:off x="-607227" y="607227"/>
            <a:ext cx="1714488" cy="500034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ятиугольник 19"/>
          <p:cNvSpPr/>
          <p:nvPr/>
        </p:nvSpPr>
        <p:spPr>
          <a:xfrm rot="5400000">
            <a:off x="8036739" y="607227"/>
            <a:ext cx="1714488" cy="500034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ятиугольник 20">
            <a:hlinkClick r:id="" action="ppaction://hlinkshowjump?jump=nextslide"/>
          </p:cNvPr>
          <p:cNvSpPr/>
          <p:nvPr/>
        </p:nvSpPr>
        <p:spPr>
          <a:xfrm>
            <a:off x="8072650" y="6286520"/>
            <a:ext cx="500066" cy="428604"/>
          </a:xfrm>
          <a:prstGeom prst="homePlate">
            <a:avLst>
              <a:gd name="adj" fmla="val 11649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ятиугольник 21">
            <a:hlinkClick r:id="" action="ppaction://hlinkshowjump?jump=previousslide"/>
          </p:cNvPr>
          <p:cNvSpPr/>
          <p:nvPr/>
        </p:nvSpPr>
        <p:spPr>
          <a:xfrm rot="10800000">
            <a:off x="7501146" y="6286520"/>
            <a:ext cx="500066" cy="428604"/>
          </a:xfrm>
          <a:prstGeom prst="homePlate">
            <a:avLst>
              <a:gd name="adj" fmla="val 116673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Умножение 22">
            <a:hlinkClick r:id="" action="ppaction://hlinkshowjump?jump=endshow"/>
          </p:cNvPr>
          <p:cNvSpPr/>
          <p:nvPr/>
        </p:nvSpPr>
        <p:spPr>
          <a:xfrm>
            <a:off x="428220" y="6179269"/>
            <a:ext cx="714380" cy="642918"/>
          </a:xfrm>
          <a:prstGeom prst="mathMultiply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190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Капля 11"/>
          <p:cNvSpPr/>
          <p:nvPr/>
        </p:nvSpPr>
        <p:spPr>
          <a:xfrm rot="16200000">
            <a:off x="892985" y="-892982"/>
            <a:ext cx="6858001" cy="8643965"/>
          </a:xfrm>
          <a:prstGeom prst="teardrop">
            <a:avLst/>
          </a:prstGeom>
          <a:solidFill>
            <a:srgbClr val="FEF4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апля 10"/>
          <p:cNvSpPr/>
          <p:nvPr/>
        </p:nvSpPr>
        <p:spPr>
          <a:xfrm rot="16200000">
            <a:off x="535783" y="-535782"/>
            <a:ext cx="6429396" cy="7500959"/>
          </a:xfrm>
          <a:prstGeom prst="teardrop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Капля 9"/>
          <p:cNvSpPr/>
          <p:nvPr/>
        </p:nvSpPr>
        <p:spPr>
          <a:xfrm rot="16200000">
            <a:off x="571501" y="-571499"/>
            <a:ext cx="5429264" cy="6572263"/>
          </a:xfrm>
          <a:prstGeom prst="teardrop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апля 8"/>
          <p:cNvSpPr/>
          <p:nvPr/>
        </p:nvSpPr>
        <p:spPr>
          <a:xfrm rot="16200000">
            <a:off x="428625" y="-428624"/>
            <a:ext cx="4143380" cy="5000627"/>
          </a:xfrm>
          <a:prstGeom prst="teardrop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Капля 7"/>
          <p:cNvSpPr/>
          <p:nvPr/>
        </p:nvSpPr>
        <p:spPr>
          <a:xfrm rot="16200000">
            <a:off x="267893" y="-267892"/>
            <a:ext cx="3000396" cy="3536181"/>
          </a:xfrm>
          <a:prstGeom prst="teardrop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одержимое 17"/>
          <p:cNvSpPr>
            <a:spLocks noGrp="1"/>
          </p:cNvSpPr>
          <p:nvPr>
            <p:ph idx="1"/>
          </p:nvPr>
        </p:nvSpPr>
        <p:spPr>
          <a:xfrm>
            <a:off x="2" y="1760557"/>
            <a:ext cx="9143998" cy="4188723"/>
          </a:xfrm>
          <a:prstGeom prst="round2SameRect">
            <a:avLst>
              <a:gd name="adj1" fmla="val 0"/>
              <a:gd name="adj2" fmla="val 14693"/>
            </a:avLst>
          </a:prstGeom>
          <a:gradFill>
            <a:gsLst>
              <a:gs pos="0">
                <a:schemeClr val="accent6">
                  <a:lumMod val="40000"/>
                  <a:lumOff val="60000"/>
                  <a:alpha val="80000"/>
                </a:schemeClr>
              </a:gs>
              <a:gs pos="35000">
                <a:srgbClr val="FFEAD9">
                  <a:alpha val="80000"/>
                </a:srgbClr>
              </a:gs>
              <a:gs pos="100000">
                <a:schemeClr val="bg1">
                  <a:alpha val="80000"/>
                </a:schemeClr>
              </a:gs>
            </a:gsLst>
          </a:gradFill>
          <a:effectLst>
            <a:outerShdw blurRad="40000" dist="20000" dir="5400000" rotWithShape="0">
              <a:schemeClr val="bg1">
                <a:alpha val="38000"/>
              </a:scheme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lvl="1"/>
            <a:endParaRPr lang="ru-RU" dirty="0" smtClean="0"/>
          </a:p>
          <a:p>
            <a:r>
              <a:rPr lang="ru-RU" sz="3600" b="1" dirty="0">
                <a:solidFill>
                  <a:srgbClr val="FF0000"/>
                </a:solidFill>
              </a:rPr>
              <a:t>В1.</a:t>
            </a:r>
            <a:r>
              <a:rPr lang="ru-RU" sz="3600" b="1" dirty="0"/>
              <a:t> Укажите слово  из 1-3 предложений, образованное приставочно-суффиксальным способом. </a:t>
            </a:r>
            <a:endParaRPr lang="ru-RU" sz="3600" b="1" dirty="0" smtClean="0"/>
          </a:p>
          <a:p>
            <a:r>
              <a:rPr lang="ru-RU" sz="3600" b="1" dirty="0" smtClean="0">
                <a:solidFill>
                  <a:srgbClr val="FF0000"/>
                </a:solidFill>
              </a:rPr>
              <a:t>В2</a:t>
            </a:r>
            <a:r>
              <a:rPr lang="ru-RU" sz="3600" b="1" dirty="0">
                <a:solidFill>
                  <a:srgbClr val="FF0000"/>
                </a:solidFill>
              </a:rPr>
              <a:t>. </a:t>
            </a:r>
            <a:r>
              <a:rPr lang="ru-RU" sz="3600" b="1" dirty="0"/>
              <a:t>Из предложения (2) выпишите предлоги. </a:t>
            </a:r>
            <a:endParaRPr lang="ru-RU" sz="3600" b="1" dirty="0" smtClean="0"/>
          </a:p>
          <a:p>
            <a:r>
              <a:rPr lang="ru-RU" sz="3600" b="1" dirty="0" smtClean="0">
                <a:solidFill>
                  <a:srgbClr val="FF0000"/>
                </a:solidFill>
              </a:rPr>
              <a:t>В3</a:t>
            </a:r>
            <a:r>
              <a:rPr lang="ru-RU" sz="3600" b="1" dirty="0">
                <a:solidFill>
                  <a:srgbClr val="FF0000"/>
                </a:solidFill>
              </a:rPr>
              <a:t>.</a:t>
            </a:r>
            <a:r>
              <a:rPr lang="ru-RU" sz="3600" b="1" dirty="0"/>
              <a:t> Укажите предложение с однородными членами. </a:t>
            </a:r>
            <a:endParaRPr lang="ru-RU" sz="2000" b="1" dirty="0"/>
          </a:p>
        </p:txBody>
      </p:sp>
      <p:sp>
        <p:nvSpPr>
          <p:cNvPr id="14" name="Волна 13"/>
          <p:cNvSpPr/>
          <p:nvPr/>
        </p:nvSpPr>
        <p:spPr>
          <a:xfrm>
            <a:off x="0" y="0"/>
            <a:ext cx="9144000" cy="1428760"/>
          </a:xfrm>
          <a:prstGeom prst="wav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олна 14"/>
          <p:cNvSpPr/>
          <p:nvPr/>
        </p:nvSpPr>
        <p:spPr>
          <a:xfrm flipV="1">
            <a:off x="0" y="142876"/>
            <a:ext cx="9144000" cy="1428760"/>
          </a:xfrm>
          <a:prstGeom prst="wave">
            <a:avLst>
              <a:gd name="adj1" fmla="val 20000"/>
              <a:gd name="adj2" fmla="val 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Волна 15"/>
          <p:cNvSpPr/>
          <p:nvPr/>
        </p:nvSpPr>
        <p:spPr>
          <a:xfrm>
            <a:off x="0" y="428628"/>
            <a:ext cx="9144000" cy="1034619"/>
          </a:xfrm>
          <a:prstGeom prst="wave">
            <a:avLst>
              <a:gd name="adj1" fmla="val 20000"/>
              <a:gd name="adj2" fmla="val -13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714488"/>
          </a:xfrm>
          <a:gradFill>
            <a:gsLst>
              <a:gs pos="0">
                <a:schemeClr val="accent3">
                  <a:tint val="50000"/>
                  <a:satMod val="300000"/>
                  <a:alpha val="75000"/>
                </a:schemeClr>
              </a:gs>
              <a:gs pos="35000">
                <a:schemeClr val="accent3">
                  <a:tint val="37000"/>
                  <a:satMod val="300000"/>
                  <a:alpha val="74000"/>
                </a:schemeClr>
              </a:gs>
              <a:gs pos="100000">
                <a:schemeClr val="accent3">
                  <a:tint val="15000"/>
                  <a:satMod val="350000"/>
                  <a:alpha val="75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000" b="1" dirty="0" smtClean="0"/>
              <a:t>Выполните задания 1-3, указывая слово или номер предложения.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19" name="Пятиугольник 18"/>
          <p:cNvSpPr/>
          <p:nvPr/>
        </p:nvSpPr>
        <p:spPr>
          <a:xfrm rot="5400000">
            <a:off x="-607227" y="607227"/>
            <a:ext cx="1714488" cy="500034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ятиугольник 19"/>
          <p:cNvSpPr/>
          <p:nvPr/>
        </p:nvSpPr>
        <p:spPr>
          <a:xfrm rot="5400000">
            <a:off x="8036739" y="607227"/>
            <a:ext cx="1714488" cy="500034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ятиугольник 20">
            <a:hlinkClick r:id="" action="ppaction://hlinkshowjump?jump=nextslide"/>
          </p:cNvPr>
          <p:cNvSpPr/>
          <p:nvPr/>
        </p:nvSpPr>
        <p:spPr>
          <a:xfrm>
            <a:off x="8072650" y="6286520"/>
            <a:ext cx="500066" cy="428604"/>
          </a:xfrm>
          <a:prstGeom prst="homePlate">
            <a:avLst>
              <a:gd name="adj" fmla="val 11649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ятиугольник 21">
            <a:hlinkClick r:id="" action="ppaction://hlinkshowjump?jump=previousslide"/>
          </p:cNvPr>
          <p:cNvSpPr/>
          <p:nvPr/>
        </p:nvSpPr>
        <p:spPr>
          <a:xfrm rot="10800000">
            <a:off x="7501146" y="6286520"/>
            <a:ext cx="500066" cy="428604"/>
          </a:xfrm>
          <a:prstGeom prst="homePlate">
            <a:avLst>
              <a:gd name="adj" fmla="val 116673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Умножение 22">
            <a:hlinkClick r:id="" action="ppaction://hlinkshowjump?jump=endshow"/>
          </p:cNvPr>
          <p:cNvSpPr/>
          <p:nvPr/>
        </p:nvSpPr>
        <p:spPr>
          <a:xfrm>
            <a:off x="428220" y="6179269"/>
            <a:ext cx="714380" cy="642918"/>
          </a:xfrm>
          <a:prstGeom prst="mathMultiply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77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Капля 11"/>
          <p:cNvSpPr/>
          <p:nvPr/>
        </p:nvSpPr>
        <p:spPr>
          <a:xfrm rot="16200000">
            <a:off x="892985" y="-892982"/>
            <a:ext cx="6858001" cy="8643965"/>
          </a:xfrm>
          <a:prstGeom prst="teardrop">
            <a:avLst/>
          </a:prstGeom>
          <a:solidFill>
            <a:srgbClr val="FEF4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апля 10"/>
          <p:cNvSpPr/>
          <p:nvPr/>
        </p:nvSpPr>
        <p:spPr>
          <a:xfrm rot="16200000">
            <a:off x="535783" y="-535782"/>
            <a:ext cx="6429396" cy="7500959"/>
          </a:xfrm>
          <a:prstGeom prst="teardrop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Капля 9"/>
          <p:cNvSpPr/>
          <p:nvPr/>
        </p:nvSpPr>
        <p:spPr>
          <a:xfrm rot="16200000">
            <a:off x="571501" y="-571499"/>
            <a:ext cx="5429264" cy="6572263"/>
          </a:xfrm>
          <a:prstGeom prst="teardrop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апля 8"/>
          <p:cNvSpPr/>
          <p:nvPr/>
        </p:nvSpPr>
        <p:spPr>
          <a:xfrm rot="16200000">
            <a:off x="428625" y="-428624"/>
            <a:ext cx="4143380" cy="5000627"/>
          </a:xfrm>
          <a:prstGeom prst="teardrop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Капля 7"/>
          <p:cNvSpPr/>
          <p:nvPr/>
        </p:nvSpPr>
        <p:spPr>
          <a:xfrm rot="16200000">
            <a:off x="267893" y="-267892"/>
            <a:ext cx="3000396" cy="3536181"/>
          </a:xfrm>
          <a:prstGeom prst="teardrop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Волна 13"/>
          <p:cNvSpPr/>
          <p:nvPr/>
        </p:nvSpPr>
        <p:spPr>
          <a:xfrm>
            <a:off x="0" y="0"/>
            <a:ext cx="9144000" cy="1428760"/>
          </a:xfrm>
          <a:prstGeom prst="wav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олна 14"/>
          <p:cNvSpPr/>
          <p:nvPr/>
        </p:nvSpPr>
        <p:spPr>
          <a:xfrm flipV="1">
            <a:off x="0" y="142876"/>
            <a:ext cx="9144000" cy="1428760"/>
          </a:xfrm>
          <a:prstGeom prst="wave">
            <a:avLst>
              <a:gd name="adj1" fmla="val 20000"/>
              <a:gd name="adj2" fmla="val 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Волна 15"/>
          <p:cNvSpPr/>
          <p:nvPr/>
        </p:nvSpPr>
        <p:spPr>
          <a:xfrm>
            <a:off x="0" y="428628"/>
            <a:ext cx="9144000" cy="1034619"/>
          </a:xfrm>
          <a:prstGeom prst="wave">
            <a:avLst>
              <a:gd name="adj1" fmla="val 20000"/>
              <a:gd name="adj2" fmla="val -13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052736"/>
          </a:xfrm>
          <a:gradFill>
            <a:gsLst>
              <a:gs pos="0">
                <a:schemeClr val="accent3">
                  <a:tint val="50000"/>
                  <a:satMod val="300000"/>
                  <a:alpha val="75000"/>
                </a:schemeClr>
              </a:gs>
              <a:gs pos="35000">
                <a:schemeClr val="accent3">
                  <a:tint val="37000"/>
                  <a:satMod val="300000"/>
                  <a:alpha val="74000"/>
                </a:schemeClr>
              </a:gs>
              <a:gs pos="100000">
                <a:schemeClr val="accent3">
                  <a:tint val="15000"/>
                  <a:satMod val="350000"/>
                  <a:alpha val="75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600" b="1" dirty="0"/>
              <a:t>Прочитайте текст. </a:t>
            </a:r>
            <a:r>
              <a:rPr lang="ru-RU" sz="3600" b="1" dirty="0" smtClean="0"/>
              <a:t>Выполните задания 1-3, указывая слово или номер предложения.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19" name="Пятиугольник 18"/>
          <p:cNvSpPr/>
          <p:nvPr/>
        </p:nvSpPr>
        <p:spPr>
          <a:xfrm rot="5400000">
            <a:off x="-607227" y="607227"/>
            <a:ext cx="1714488" cy="500034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ятиугольник 19"/>
          <p:cNvSpPr/>
          <p:nvPr/>
        </p:nvSpPr>
        <p:spPr>
          <a:xfrm rot="5400000">
            <a:off x="8036739" y="607227"/>
            <a:ext cx="1714488" cy="500034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ятиугольник 20">
            <a:hlinkClick r:id="" action="ppaction://hlinkshowjump?jump=nextslide"/>
          </p:cNvPr>
          <p:cNvSpPr/>
          <p:nvPr/>
        </p:nvSpPr>
        <p:spPr>
          <a:xfrm>
            <a:off x="8072650" y="6286520"/>
            <a:ext cx="500066" cy="428604"/>
          </a:xfrm>
          <a:prstGeom prst="homePlate">
            <a:avLst>
              <a:gd name="adj" fmla="val 11649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ятиугольник 21">
            <a:hlinkClick r:id="" action="ppaction://hlinkshowjump?jump=previousslide"/>
          </p:cNvPr>
          <p:cNvSpPr/>
          <p:nvPr/>
        </p:nvSpPr>
        <p:spPr>
          <a:xfrm rot="10800000">
            <a:off x="7501146" y="6286520"/>
            <a:ext cx="500066" cy="428604"/>
          </a:xfrm>
          <a:prstGeom prst="homePlate">
            <a:avLst>
              <a:gd name="adj" fmla="val 116673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Умножение 22">
            <a:hlinkClick r:id="" action="ppaction://hlinkshowjump?jump=endshow"/>
          </p:cNvPr>
          <p:cNvSpPr/>
          <p:nvPr/>
        </p:nvSpPr>
        <p:spPr>
          <a:xfrm>
            <a:off x="428220" y="6179269"/>
            <a:ext cx="714380" cy="642918"/>
          </a:xfrm>
          <a:prstGeom prst="mathMultiply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3547551"/>
              </p:ext>
            </p:extLst>
          </p:nvPr>
        </p:nvGraphicFramePr>
        <p:xfrm>
          <a:off x="339118" y="1196752"/>
          <a:ext cx="8465764" cy="542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2882"/>
                <a:gridCol w="4232882"/>
              </a:tblGrid>
              <a:tr h="5304070"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ru-RU" sz="3200" b="1" dirty="0" smtClean="0">
                          <a:solidFill>
                            <a:srgbClr val="FFFF00"/>
                          </a:solidFill>
                        </a:rPr>
                        <a:t>(1)</a:t>
                      </a:r>
                      <a:r>
                        <a:rPr lang="ru-RU" sz="2800" b="1" dirty="0" err="1" smtClean="0"/>
                        <a:t>Прелучистая</a:t>
                      </a:r>
                      <a:r>
                        <a:rPr lang="ru-RU" sz="2800" b="1" dirty="0" smtClean="0"/>
                        <a:t> вода в озере почти не шевелилась. </a:t>
                      </a:r>
                      <a:r>
                        <a:rPr lang="ru-RU" sz="3200" b="1" dirty="0" smtClean="0">
                          <a:solidFill>
                            <a:srgbClr val="FFFF00"/>
                          </a:solidFill>
                        </a:rPr>
                        <a:t>(2)</a:t>
                      </a:r>
                      <a:r>
                        <a:rPr lang="ru-RU" sz="3200" b="1" dirty="0" smtClean="0"/>
                        <a:t> </a:t>
                      </a:r>
                      <a:r>
                        <a:rPr lang="ru-RU" sz="2800" b="1" dirty="0" smtClean="0"/>
                        <a:t>Низко над водой   на ветке лозняка сидел зимородок. </a:t>
                      </a:r>
                      <a:r>
                        <a:rPr lang="ru-RU" sz="3200" b="1" dirty="0" smtClean="0">
                          <a:solidFill>
                            <a:srgbClr val="FFFF00"/>
                          </a:solidFill>
                        </a:rPr>
                        <a:t>(3)</a:t>
                      </a:r>
                      <a:r>
                        <a:rPr lang="ru-RU" sz="2800" b="1" dirty="0" smtClean="0"/>
                        <a:t> Эта маленькая птичка с большой головой и с большим клювом, казалось, дремала и о чём-то думала. </a:t>
                      </a:r>
                    </a:p>
                    <a:p>
                      <a:pPr marL="0" indent="0">
                        <a:buNone/>
                      </a:pPr>
                      <a:endParaRPr lang="ru-RU" sz="1100" b="1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rgbClr val="FFFF00"/>
                          </a:solidFill>
                        </a:rPr>
                        <a:t>В1. </a:t>
                      </a:r>
                      <a:r>
                        <a:rPr lang="ru-RU" sz="2800" b="1" dirty="0" smtClean="0"/>
                        <a:t>Укажите слово  </a:t>
                      </a:r>
                      <a:r>
                        <a:rPr lang="ru-RU" sz="2800" b="1" dirty="0" smtClean="0"/>
                        <a:t>из</a:t>
                      </a:r>
                      <a:r>
                        <a:rPr lang="ru-RU" sz="2800" b="1" baseline="0" dirty="0" smtClean="0"/>
                        <a:t> </a:t>
                      </a:r>
                    </a:p>
                    <a:p>
                      <a:r>
                        <a:rPr lang="ru-RU" sz="2800" b="1" baseline="0" dirty="0" smtClean="0"/>
                        <a:t>        </a:t>
                      </a:r>
                      <a:r>
                        <a:rPr lang="ru-RU" sz="2800" b="1" dirty="0" smtClean="0"/>
                        <a:t>1-3 </a:t>
                      </a:r>
                      <a:r>
                        <a:rPr lang="ru-RU" sz="2800" b="1" dirty="0" smtClean="0"/>
                        <a:t>предложений, </a:t>
                      </a:r>
                      <a:endParaRPr lang="ru-RU" sz="2800" b="1" dirty="0" smtClean="0"/>
                    </a:p>
                    <a:p>
                      <a:r>
                        <a:rPr lang="ru-RU" sz="2800" b="1" dirty="0" smtClean="0"/>
                        <a:t>        образованное</a:t>
                      </a:r>
                    </a:p>
                    <a:p>
                      <a:r>
                        <a:rPr lang="ru-RU" sz="2800" b="1" dirty="0" smtClean="0"/>
                        <a:t>        приставочно-</a:t>
                      </a:r>
                    </a:p>
                    <a:p>
                      <a:r>
                        <a:rPr lang="ru-RU" sz="2800" b="1" dirty="0" smtClean="0"/>
                        <a:t>       суффиксальным </a:t>
                      </a:r>
                    </a:p>
                    <a:p>
                      <a:r>
                        <a:rPr lang="ru-RU" sz="2800" b="1" dirty="0" smtClean="0"/>
                        <a:t>        способом</a:t>
                      </a:r>
                      <a:r>
                        <a:rPr lang="ru-RU" sz="2800" b="1" dirty="0" smtClean="0"/>
                        <a:t>. </a:t>
                      </a:r>
                    </a:p>
                    <a:p>
                      <a:r>
                        <a:rPr lang="ru-RU" sz="3600" b="1" dirty="0" smtClean="0">
                          <a:solidFill>
                            <a:srgbClr val="FFFF00"/>
                          </a:solidFill>
                        </a:rPr>
                        <a:t>В2. </a:t>
                      </a:r>
                      <a:r>
                        <a:rPr lang="ru-RU" sz="2800" b="1" dirty="0" smtClean="0"/>
                        <a:t>Из предложения (2</a:t>
                      </a:r>
                      <a:r>
                        <a:rPr lang="ru-RU" sz="2800" b="1" dirty="0" smtClean="0"/>
                        <a:t>)</a:t>
                      </a:r>
                    </a:p>
                    <a:p>
                      <a:r>
                        <a:rPr lang="ru-RU" sz="2800" b="1" dirty="0" smtClean="0"/>
                        <a:t>        </a:t>
                      </a:r>
                      <a:r>
                        <a:rPr lang="ru-RU" sz="2800" b="1" dirty="0" smtClean="0"/>
                        <a:t>выпишите предлоги. </a:t>
                      </a:r>
                    </a:p>
                    <a:p>
                      <a:r>
                        <a:rPr lang="ru-RU" sz="3600" b="1" dirty="0" smtClean="0">
                          <a:solidFill>
                            <a:srgbClr val="FFFF00"/>
                          </a:solidFill>
                        </a:rPr>
                        <a:t>В3. </a:t>
                      </a:r>
                      <a:r>
                        <a:rPr lang="ru-RU" sz="2800" b="1" dirty="0" smtClean="0"/>
                        <a:t>Укажите </a:t>
                      </a:r>
                      <a:endParaRPr lang="ru-RU" sz="2800" b="1" dirty="0" smtClean="0"/>
                    </a:p>
                    <a:p>
                      <a:r>
                        <a:rPr lang="ru-RU" sz="2800" b="1" dirty="0" smtClean="0"/>
                        <a:t>       предложение с</a:t>
                      </a:r>
                    </a:p>
                    <a:p>
                      <a:r>
                        <a:rPr lang="ru-RU" sz="2800" b="1" dirty="0" smtClean="0"/>
                        <a:t>   </a:t>
                      </a:r>
                      <a:r>
                        <a:rPr lang="ru-RU" sz="2800" b="1" dirty="0" smtClean="0"/>
                        <a:t>однородными членами. </a:t>
                      </a:r>
                      <a:endParaRPr lang="ru-RU" sz="1600" b="1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128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Капля 11"/>
          <p:cNvSpPr/>
          <p:nvPr/>
        </p:nvSpPr>
        <p:spPr>
          <a:xfrm rot="16200000">
            <a:off x="892985" y="-892982"/>
            <a:ext cx="6858001" cy="8643965"/>
          </a:xfrm>
          <a:prstGeom prst="teardrop">
            <a:avLst/>
          </a:prstGeom>
          <a:solidFill>
            <a:srgbClr val="FEF4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апля 10"/>
          <p:cNvSpPr/>
          <p:nvPr/>
        </p:nvSpPr>
        <p:spPr>
          <a:xfrm rot="16200000">
            <a:off x="535783" y="-535782"/>
            <a:ext cx="6429396" cy="7500959"/>
          </a:xfrm>
          <a:prstGeom prst="teardrop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Капля 9"/>
          <p:cNvSpPr/>
          <p:nvPr/>
        </p:nvSpPr>
        <p:spPr>
          <a:xfrm rot="16200000">
            <a:off x="571501" y="-571499"/>
            <a:ext cx="5429264" cy="6572263"/>
          </a:xfrm>
          <a:prstGeom prst="teardrop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апля 8"/>
          <p:cNvSpPr/>
          <p:nvPr/>
        </p:nvSpPr>
        <p:spPr>
          <a:xfrm rot="16200000">
            <a:off x="428625" y="-428624"/>
            <a:ext cx="4143380" cy="5000627"/>
          </a:xfrm>
          <a:prstGeom prst="teardrop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Капля 7"/>
          <p:cNvSpPr/>
          <p:nvPr/>
        </p:nvSpPr>
        <p:spPr>
          <a:xfrm rot="16200000">
            <a:off x="267893" y="-267892"/>
            <a:ext cx="3000396" cy="3536181"/>
          </a:xfrm>
          <a:prstGeom prst="teardrop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1646812"/>
              </p:ext>
            </p:extLst>
          </p:nvPr>
        </p:nvGraphicFramePr>
        <p:xfrm>
          <a:off x="500035" y="1752576"/>
          <a:ext cx="7894464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7232"/>
                <a:gridCol w="3947232"/>
              </a:tblGrid>
              <a:tr h="38028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ЧАСТЬ 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ЧАСТЬ В</a:t>
                      </a:r>
                      <a:endParaRPr lang="ru-RU" sz="2400" dirty="0"/>
                    </a:p>
                  </a:txBody>
                  <a:tcPr/>
                </a:tc>
              </a:tr>
              <a:tr h="2098352">
                <a:tc>
                  <a:txBody>
                    <a:bodyPr/>
                    <a:lstStyle/>
                    <a:p>
                      <a:pPr marL="342900" indent="-342900">
                        <a:buClr>
                          <a:srgbClr val="C00000"/>
                        </a:buClr>
                        <a:buFont typeface="+mj-lt"/>
                        <a:buAutoNum type="arabicParenR"/>
                      </a:pPr>
                      <a:r>
                        <a:rPr lang="ru-RU" sz="2400" b="1" dirty="0" smtClean="0"/>
                        <a:t> 1,3</a:t>
                      </a:r>
                    </a:p>
                    <a:p>
                      <a:pPr marL="342900" indent="-342900">
                        <a:buClr>
                          <a:srgbClr val="C00000"/>
                        </a:buClr>
                        <a:buFont typeface="+mj-lt"/>
                        <a:buAutoNum type="arabicParenR"/>
                      </a:pPr>
                      <a:r>
                        <a:rPr lang="ru-RU" sz="2400" b="1" dirty="0" smtClean="0"/>
                        <a:t> 4</a:t>
                      </a:r>
                    </a:p>
                    <a:p>
                      <a:pPr marL="342900" indent="-342900">
                        <a:buClr>
                          <a:srgbClr val="C00000"/>
                        </a:buClr>
                        <a:buFont typeface="+mj-lt"/>
                        <a:buAutoNum type="arabicParenR"/>
                      </a:pPr>
                      <a:r>
                        <a:rPr lang="ru-RU" sz="2400" b="1" dirty="0" smtClean="0"/>
                        <a:t> 1</a:t>
                      </a:r>
                    </a:p>
                    <a:p>
                      <a:pPr marL="342900" indent="-342900">
                        <a:buClr>
                          <a:srgbClr val="C00000"/>
                        </a:buClr>
                        <a:buFont typeface="+mj-lt"/>
                        <a:buAutoNum type="arabicParenR"/>
                      </a:pPr>
                      <a:r>
                        <a:rPr lang="ru-RU" sz="2400" b="1" dirty="0" smtClean="0"/>
                        <a:t> 3</a:t>
                      </a:r>
                    </a:p>
                    <a:p>
                      <a:pPr marL="342900" indent="-342900">
                        <a:buClr>
                          <a:srgbClr val="C00000"/>
                        </a:buClr>
                        <a:buFont typeface="+mj-lt"/>
                        <a:buAutoNum type="arabicParenR"/>
                      </a:pPr>
                      <a:r>
                        <a:rPr lang="ru-RU" sz="2400" b="1" dirty="0" smtClean="0"/>
                        <a:t> 4</a:t>
                      </a:r>
                    </a:p>
                    <a:p>
                      <a:pPr marL="342900" indent="-342900">
                        <a:buClr>
                          <a:srgbClr val="C00000"/>
                        </a:buClr>
                        <a:buFont typeface="+mj-lt"/>
                        <a:buAutoNum type="arabicParenR"/>
                      </a:pPr>
                      <a:r>
                        <a:rPr lang="ru-RU" sz="2400" b="1" dirty="0" smtClean="0"/>
                        <a:t> 2</a:t>
                      </a:r>
                    </a:p>
                    <a:p>
                      <a:pPr marL="342900" indent="-342900">
                        <a:buClr>
                          <a:srgbClr val="C00000"/>
                        </a:buClr>
                        <a:buFont typeface="+mj-lt"/>
                        <a:buAutoNum type="arabicParenR"/>
                      </a:pPr>
                      <a:r>
                        <a:rPr lang="ru-RU" sz="2400" b="1" dirty="0" smtClean="0"/>
                        <a:t> 1</a:t>
                      </a:r>
                    </a:p>
                    <a:p>
                      <a:pPr marL="342900" indent="-342900">
                        <a:buClr>
                          <a:srgbClr val="C00000"/>
                        </a:buClr>
                        <a:buFont typeface="+mj-lt"/>
                        <a:buAutoNum type="arabicParenR"/>
                      </a:pPr>
                      <a:r>
                        <a:rPr lang="ru-RU" sz="2400" b="1" dirty="0" smtClean="0"/>
                        <a:t> 2,4</a:t>
                      </a:r>
                    </a:p>
                    <a:p>
                      <a:pPr marL="342900" indent="-342900">
                        <a:buClr>
                          <a:srgbClr val="C00000"/>
                        </a:buClr>
                        <a:buFont typeface="+mj-lt"/>
                        <a:buAutoNum type="arabicParenR"/>
                      </a:pPr>
                      <a:r>
                        <a:rPr lang="ru-RU" sz="2400" b="1" dirty="0" smtClean="0"/>
                        <a:t> 3</a:t>
                      </a:r>
                    </a:p>
                    <a:p>
                      <a:pPr marL="342900" indent="-342900">
                        <a:buClr>
                          <a:srgbClr val="C00000"/>
                        </a:buClr>
                        <a:buFont typeface="+mj-lt"/>
                        <a:buAutoNum type="arabicParenR"/>
                      </a:pPr>
                      <a:r>
                        <a:rPr lang="ru-RU" sz="2400" b="1" dirty="0" smtClean="0"/>
                        <a:t> 4</a:t>
                      </a:r>
                    </a:p>
                    <a:p>
                      <a:pPr marL="342900" indent="-342900">
                        <a:buClr>
                          <a:srgbClr val="C00000"/>
                        </a:buClr>
                        <a:buFont typeface="+mj-lt"/>
                        <a:buAutoNum type="arabicParenR"/>
                      </a:pPr>
                      <a:r>
                        <a:rPr lang="ru-RU" sz="2400" b="1" dirty="0" smtClean="0"/>
                        <a:t> 3</a:t>
                      </a:r>
                    </a:p>
                    <a:p>
                      <a:pPr>
                        <a:buClr>
                          <a:srgbClr val="009900"/>
                        </a:buClr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C00000"/>
                          </a:solidFill>
                        </a:rPr>
                        <a:t>В1</a:t>
                      </a:r>
                      <a:r>
                        <a:rPr lang="ru-RU" sz="3200" b="1" baseline="0" dirty="0" smtClean="0"/>
                        <a:t> – </a:t>
                      </a:r>
                      <a:r>
                        <a:rPr lang="ru-RU" sz="3200" b="1" baseline="0" dirty="0" err="1" smtClean="0"/>
                        <a:t>прелучистая</a:t>
                      </a:r>
                      <a:endParaRPr lang="ru-RU" sz="3200" b="1" baseline="0" dirty="0" smtClean="0"/>
                    </a:p>
                    <a:p>
                      <a:r>
                        <a:rPr lang="ru-RU" sz="3200" b="1" baseline="0" dirty="0" smtClean="0">
                          <a:solidFill>
                            <a:srgbClr val="C00000"/>
                          </a:solidFill>
                        </a:rPr>
                        <a:t>В2</a:t>
                      </a:r>
                      <a:r>
                        <a:rPr lang="ru-RU" sz="3200" b="1" baseline="0" dirty="0" smtClean="0"/>
                        <a:t> – </a:t>
                      </a:r>
                      <a:r>
                        <a:rPr lang="ru-RU" sz="3200" b="1" baseline="0" dirty="0" err="1" smtClean="0"/>
                        <a:t>над,на</a:t>
                      </a:r>
                      <a:endParaRPr lang="ru-RU" sz="3200" b="1" baseline="0" dirty="0" smtClean="0"/>
                    </a:p>
                    <a:p>
                      <a:r>
                        <a:rPr lang="ru-RU" sz="3200" b="1" baseline="0" dirty="0" smtClean="0">
                          <a:solidFill>
                            <a:srgbClr val="C00000"/>
                          </a:solidFill>
                        </a:rPr>
                        <a:t>В3</a:t>
                      </a:r>
                      <a:r>
                        <a:rPr lang="ru-RU" sz="3200" b="1" baseline="0" dirty="0" smtClean="0"/>
                        <a:t> - 3</a:t>
                      </a:r>
                      <a:endParaRPr lang="ru-RU" sz="3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Волна 13"/>
          <p:cNvSpPr/>
          <p:nvPr/>
        </p:nvSpPr>
        <p:spPr>
          <a:xfrm>
            <a:off x="0" y="0"/>
            <a:ext cx="9144000" cy="1428760"/>
          </a:xfrm>
          <a:prstGeom prst="wav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олна 14"/>
          <p:cNvSpPr/>
          <p:nvPr/>
        </p:nvSpPr>
        <p:spPr>
          <a:xfrm flipV="1">
            <a:off x="0" y="142876"/>
            <a:ext cx="9144000" cy="1428760"/>
          </a:xfrm>
          <a:prstGeom prst="wave">
            <a:avLst>
              <a:gd name="adj1" fmla="val 20000"/>
              <a:gd name="adj2" fmla="val 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Волна 15"/>
          <p:cNvSpPr/>
          <p:nvPr/>
        </p:nvSpPr>
        <p:spPr>
          <a:xfrm>
            <a:off x="0" y="428628"/>
            <a:ext cx="9144000" cy="1034619"/>
          </a:xfrm>
          <a:prstGeom prst="wave">
            <a:avLst>
              <a:gd name="adj1" fmla="val 20000"/>
              <a:gd name="adj2" fmla="val -13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857244"/>
          </a:xfrm>
          <a:gradFill>
            <a:gsLst>
              <a:gs pos="0">
                <a:schemeClr val="accent3">
                  <a:tint val="50000"/>
                  <a:satMod val="300000"/>
                  <a:alpha val="75000"/>
                </a:schemeClr>
              </a:gs>
              <a:gs pos="35000">
                <a:schemeClr val="accent3">
                  <a:tint val="37000"/>
                  <a:satMod val="300000"/>
                  <a:alpha val="74000"/>
                </a:schemeClr>
              </a:gs>
              <a:gs pos="100000">
                <a:schemeClr val="accent3">
                  <a:tint val="15000"/>
                  <a:satMod val="350000"/>
                  <a:alpha val="75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000" b="1" dirty="0" smtClean="0"/>
              <a:t>Проверь себя :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19" name="Пятиугольник 18"/>
          <p:cNvSpPr/>
          <p:nvPr/>
        </p:nvSpPr>
        <p:spPr>
          <a:xfrm rot="5400000">
            <a:off x="-607227" y="607227"/>
            <a:ext cx="1714488" cy="500034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ятиугольник 19"/>
          <p:cNvSpPr/>
          <p:nvPr/>
        </p:nvSpPr>
        <p:spPr>
          <a:xfrm rot="5400000">
            <a:off x="8036739" y="607227"/>
            <a:ext cx="1714488" cy="500034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ятиугольник 20">
            <a:hlinkClick r:id="" action="ppaction://hlinkshowjump?jump=nextslide"/>
          </p:cNvPr>
          <p:cNvSpPr/>
          <p:nvPr/>
        </p:nvSpPr>
        <p:spPr>
          <a:xfrm>
            <a:off x="8072650" y="6286520"/>
            <a:ext cx="500066" cy="428604"/>
          </a:xfrm>
          <a:prstGeom prst="homePlate">
            <a:avLst>
              <a:gd name="adj" fmla="val 11649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ятиугольник 21">
            <a:hlinkClick r:id="" action="ppaction://hlinkshowjump?jump=previousslide"/>
          </p:cNvPr>
          <p:cNvSpPr/>
          <p:nvPr/>
        </p:nvSpPr>
        <p:spPr>
          <a:xfrm rot="10800000">
            <a:off x="7501146" y="6286520"/>
            <a:ext cx="500066" cy="428604"/>
          </a:xfrm>
          <a:prstGeom prst="homePlate">
            <a:avLst>
              <a:gd name="adj" fmla="val 116673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Умножение 22">
            <a:hlinkClick r:id="" action="ppaction://hlinkshowjump?jump=endshow"/>
          </p:cNvPr>
          <p:cNvSpPr/>
          <p:nvPr/>
        </p:nvSpPr>
        <p:spPr>
          <a:xfrm>
            <a:off x="428220" y="6179269"/>
            <a:ext cx="714380" cy="642918"/>
          </a:xfrm>
          <a:prstGeom prst="mathMultiply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539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Капля 11"/>
          <p:cNvSpPr/>
          <p:nvPr/>
        </p:nvSpPr>
        <p:spPr>
          <a:xfrm rot="16200000">
            <a:off x="892985" y="-892982"/>
            <a:ext cx="6858001" cy="8643965"/>
          </a:xfrm>
          <a:prstGeom prst="teardrop">
            <a:avLst>
              <a:gd name="adj" fmla="val 41472"/>
            </a:avLst>
          </a:prstGeom>
          <a:solidFill>
            <a:srgbClr val="FEF4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апля 10"/>
          <p:cNvSpPr/>
          <p:nvPr/>
        </p:nvSpPr>
        <p:spPr>
          <a:xfrm rot="16200000">
            <a:off x="535783" y="-535782"/>
            <a:ext cx="6429396" cy="7500959"/>
          </a:xfrm>
          <a:prstGeom prst="teardrop">
            <a:avLst>
              <a:gd name="adj" fmla="val 49761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Капля 9"/>
          <p:cNvSpPr/>
          <p:nvPr/>
        </p:nvSpPr>
        <p:spPr>
          <a:xfrm rot="16200000">
            <a:off x="571501" y="-571499"/>
            <a:ext cx="5429264" cy="6572263"/>
          </a:xfrm>
          <a:prstGeom prst="teardrop">
            <a:avLst>
              <a:gd name="adj" fmla="val 5013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апля 8"/>
          <p:cNvSpPr/>
          <p:nvPr/>
        </p:nvSpPr>
        <p:spPr>
          <a:xfrm rot="16200000">
            <a:off x="428625" y="-428624"/>
            <a:ext cx="4143380" cy="5000627"/>
          </a:xfrm>
          <a:prstGeom prst="teardrop">
            <a:avLst>
              <a:gd name="adj" fmla="val 50703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Капля 7"/>
          <p:cNvSpPr/>
          <p:nvPr/>
        </p:nvSpPr>
        <p:spPr>
          <a:xfrm rot="16200000">
            <a:off x="267893" y="-267892"/>
            <a:ext cx="3000396" cy="3536181"/>
          </a:xfrm>
          <a:prstGeom prst="teardrop">
            <a:avLst>
              <a:gd name="adj" fmla="val 39579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500174"/>
            <a:ext cx="7772400" cy="1928826"/>
          </a:xfrm>
          <a:prstGeom prst="round2SameRect">
            <a:avLst>
              <a:gd name="adj1" fmla="val 16667"/>
              <a:gd name="adj2" fmla="val 50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/>
              <a:t>ЧАСТЬ  А.</a:t>
            </a:r>
            <a:endParaRPr lang="ru-RU" dirty="0"/>
          </a:p>
        </p:txBody>
      </p:sp>
      <p:sp>
        <p:nvSpPr>
          <p:cNvPr id="14" name="Волна 13"/>
          <p:cNvSpPr/>
          <p:nvPr/>
        </p:nvSpPr>
        <p:spPr>
          <a:xfrm>
            <a:off x="0" y="4500570"/>
            <a:ext cx="9144000" cy="1428760"/>
          </a:xfrm>
          <a:prstGeom prst="wav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олна 14"/>
          <p:cNvSpPr/>
          <p:nvPr/>
        </p:nvSpPr>
        <p:spPr>
          <a:xfrm flipV="1">
            <a:off x="0" y="4643446"/>
            <a:ext cx="9144000" cy="1428760"/>
          </a:xfrm>
          <a:prstGeom prst="wave">
            <a:avLst>
              <a:gd name="adj1" fmla="val 20000"/>
              <a:gd name="adj2" fmla="val 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Волна 15"/>
          <p:cNvSpPr/>
          <p:nvPr/>
        </p:nvSpPr>
        <p:spPr>
          <a:xfrm>
            <a:off x="0" y="4929198"/>
            <a:ext cx="9144000" cy="1034619"/>
          </a:xfrm>
          <a:prstGeom prst="wave">
            <a:avLst>
              <a:gd name="adj1" fmla="val 20000"/>
              <a:gd name="adj2" fmla="val -13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4786322"/>
            <a:ext cx="7858180" cy="928694"/>
          </a:xfrm>
          <a:prstGeom prst="ellipseRibbon2">
            <a:avLst>
              <a:gd name="adj1" fmla="val 25000"/>
              <a:gd name="adj2" fmla="val 100000"/>
              <a:gd name="adj3" fmla="val 994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dirty="0" smtClean="0"/>
              <a:t>6 класс</a:t>
            </a:r>
            <a:endParaRPr lang="ru-RU" sz="3600" b="1" dirty="0"/>
          </a:p>
        </p:txBody>
      </p:sp>
      <p:sp>
        <p:nvSpPr>
          <p:cNvPr id="19" name="Прямоугольный треугольник 18"/>
          <p:cNvSpPr/>
          <p:nvPr/>
        </p:nvSpPr>
        <p:spPr>
          <a:xfrm>
            <a:off x="0" y="6215082"/>
            <a:ext cx="1080000" cy="642918"/>
          </a:xfrm>
          <a:prstGeom prst="rtTriangle">
            <a:avLst/>
          </a:prstGeom>
          <a:gradFill flip="none" rotWithShape="1">
            <a:gsLst>
              <a:gs pos="0">
                <a:srgbClr val="FF0000"/>
              </a:gs>
              <a:gs pos="35000">
                <a:schemeClr val="accent6">
                  <a:lumMod val="75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ый треугольник 22"/>
          <p:cNvSpPr/>
          <p:nvPr/>
        </p:nvSpPr>
        <p:spPr>
          <a:xfrm rot="5400000">
            <a:off x="254260" y="-254260"/>
            <a:ext cx="571480" cy="1080000"/>
          </a:xfrm>
          <a:prstGeom prst="rtTriangle">
            <a:avLst/>
          </a:prstGeom>
          <a:gradFill flip="none" rotWithShape="1">
            <a:gsLst>
              <a:gs pos="0">
                <a:srgbClr val="FF0000"/>
              </a:gs>
              <a:gs pos="35000">
                <a:schemeClr val="accent6">
                  <a:lumMod val="75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ый треугольник 23"/>
          <p:cNvSpPr/>
          <p:nvPr/>
        </p:nvSpPr>
        <p:spPr>
          <a:xfrm rot="10800000">
            <a:off x="8064000" y="0"/>
            <a:ext cx="1080000" cy="571480"/>
          </a:xfrm>
          <a:prstGeom prst="rtTriangle">
            <a:avLst/>
          </a:prstGeom>
          <a:gradFill flip="none" rotWithShape="1">
            <a:gsLst>
              <a:gs pos="0">
                <a:srgbClr val="FF0000"/>
              </a:gs>
              <a:gs pos="35000">
                <a:schemeClr val="accent6">
                  <a:lumMod val="75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ый треугольник 24"/>
          <p:cNvSpPr/>
          <p:nvPr/>
        </p:nvSpPr>
        <p:spPr>
          <a:xfrm rot="16200000">
            <a:off x="8282541" y="5996541"/>
            <a:ext cx="642918" cy="1080000"/>
          </a:xfrm>
          <a:prstGeom prst="rtTriangle">
            <a:avLst/>
          </a:prstGeom>
          <a:gradFill flip="none" rotWithShape="1">
            <a:gsLst>
              <a:gs pos="0">
                <a:srgbClr val="FF0000"/>
              </a:gs>
              <a:gs pos="35000">
                <a:schemeClr val="accent6">
                  <a:lumMod val="75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93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Капля 11"/>
          <p:cNvSpPr/>
          <p:nvPr/>
        </p:nvSpPr>
        <p:spPr>
          <a:xfrm rot="16200000">
            <a:off x="892985" y="-892982"/>
            <a:ext cx="6858001" cy="8643965"/>
          </a:xfrm>
          <a:prstGeom prst="teardrop">
            <a:avLst/>
          </a:prstGeom>
          <a:solidFill>
            <a:srgbClr val="FEF4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апля 10"/>
          <p:cNvSpPr/>
          <p:nvPr/>
        </p:nvSpPr>
        <p:spPr>
          <a:xfrm rot="16200000">
            <a:off x="535783" y="-535782"/>
            <a:ext cx="6429396" cy="7500959"/>
          </a:xfrm>
          <a:prstGeom prst="teardrop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Капля 9"/>
          <p:cNvSpPr/>
          <p:nvPr/>
        </p:nvSpPr>
        <p:spPr>
          <a:xfrm rot="16200000">
            <a:off x="571501" y="-571499"/>
            <a:ext cx="5429264" cy="6572263"/>
          </a:xfrm>
          <a:prstGeom prst="teardrop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апля 8"/>
          <p:cNvSpPr/>
          <p:nvPr/>
        </p:nvSpPr>
        <p:spPr>
          <a:xfrm rot="16200000">
            <a:off x="428625" y="-428624"/>
            <a:ext cx="4143380" cy="5000627"/>
          </a:xfrm>
          <a:prstGeom prst="teardrop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Капля 7"/>
          <p:cNvSpPr/>
          <p:nvPr/>
        </p:nvSpPr>
        <p:spPr>
          <a:xfrm rot="16200000">
            <a:off x="267893" y="-267892"/>
            <a:ext cx="3000396" cy="3536181"/>
          </a:xfrm>
          <a:prstGeom prst="teardrop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одержимое 17"/>
          <p:cNvSpPr>
            <a:spLocks noGrp="1"/>
          </p:cNvSpPr>
          <p:nvPr>
            <p:ph idx="1"/>
          </p:nvPr>
        </p:nvSpPr>
        <p:spPr>
          <a:xfrm>
            <a:off x="2" y="1844824"/>
            <a:ext cx="9143997" cy="4441696"/>
          </a:xfrm>
          <a:prstGeom prst="round2SameRect">
            <a:avLst>
              <a:gd name="adj1" fmla="val 0"/>
              <a:gd name="adj2" fmla="val 14693"/>
            </a:avLst>
          </a:prstGeom>
          <a:gradFill>
            <a:gsLst>
              <a:gs pos="0">
                <a:schemeClr val="accent6">
                  <a:lumMod val="40000"/>
                  <a:lumOff val="60000"/>
                  <a:alpha val="80000"/>
                </a:schemeClr>
              </a:gs>
              <a:gs pos="35000">
                <a:srgbClr val="FFEAD9">
                  <a:alpha val="80000"/>
                </a:srgbClr>
              </a:gs>
              <a:gs pos="100000">
                <a:schemeClr val="bg1">
                  <a:alpha val="80000"/>
                </a:schemeClr>
              </a:gs>
            </a:gsLst>
          </a:gradFill>
          <a:effectLst>
            <a:outerShdw blurRad="40000" dist="20000" dir="5400000" rotWithShape="0">
              <a:schemeClr val="bg1">
                <a:alpha val="38000"/>
              </a:scheme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457200" lvl="1" indent="0">
              <a:buClr>
                <a:schemeClr val="accent6">
                  <a:lumMod val="75000"/>
                </a:schemeClr>
              </a:buClr>
              <a:buNone/>
            </a:pPr>
            <a:endParaRPr lang="ru-RU" sz="3200" b="1" dirty="0"/>
          </a:p>
          <a:p>
            <a:pPr marL="1200150" lvl="1" indent="-742950">
              <a:buClr>
                <a:schemeClr val="accent6">
                  <a:lumMod val="75000"/>
                </a:schemeClr>
              </a:buClr>
              <a:buFont typeface="+mj-lt"/>
              <a:buAutoNum type="arabicParenR"/>
            </a:pPr>
            <a:r>
              <a:rPr lang="ru-RU" sz="3600" b="1" dirty="0" smtClean="0"/>
              <a:t>выглянуть </a:t>
            </a:r>
            <a:r>
              <a:rPr lang="ru-RU" sz="3600" b="1" dirty="0"/>
              <a:t>из-за тучи, жить </a:t>
            </a:r>
            <a:r>
              <a:rPr lang="ru-RU" sz="3600" b="1" dirty="0" smtClean="0"/>
              <a:t> в роскоши;</a:t>
            </a:r>
          </a:p>
          <a:p>
            <a:pPr marL="1200150" lvl="1" indent="-742950">
              <a:buClr>
                <a:schemeClr val="accent6">
                  <a:lumMod val="75000"/>
                </a:schemeClr>
              </a:buClr>
              <a:buFont typeface="+mj-lt"/>
              <a:buAutoNum type="arabicParenR"/>
            </a:pPr>
            <a:r>
              <a:rPr lang="ru-RU" sz="3600" b="1" dirty="0" smtClean="0"/>
              <a:t>в </a:t>
            </a:r>
            <a:r>
              <a:rPr lang="ru-RU" sz="3600" b="1" dirty="0"/>
              <a:t>узкой щели, помочь </a:t>
            </a:r>
            <a:r>
              <a:rPr lang="ru-RU" sz="3600" b="1" dirty="0" smtClean="0"/>
              <a:t>подруге;</a:t>
            </a:r>
          </a:p>
          <a:p>
            <a:pPr marL="1200150" lvl="1" indent="-742950">
              <a:buClr>
                <a:schemeClr val="accent6">
                  <a:lumMod val="75000"/>
                </a:schemeClr>
              </a:buClr>
              <a:buFont typeface="+mj-lt"/>
              <a:buAutoNum type="arabicParenR"/>
            </a:pPr>
            <a:r>
              <a:rPr lang="ru-RU" sz="3600" b="1" dirty="0" smtClean="0"/>
              <a:t>средство </a:t>
            </a:r>
            <a:r>
              <a:rPr lang="ru-RU" sz="3600" b="1" dirty="0"/>
              <a:t>от мозолей, нуждаться </a:t>
            </a:r>
            <a:r>
              <a:rPr lang="ru-RU" sz="3600" b="1" dirty="0" smtClean="0"/>
              <a:t>в </a:t>
            </a:r>
            <a:r>
              <a:rPr lang="ru-RU" sz="3600" b="1" dirty="0"/>
              <a:t>помощи</a:t>
            </a:r>
            <a:r>
              <a:rPr lang="ru-RU" sz="3600" b="1" dirty="0" smtClean="0"/>
              <a:t>;</a:t>
            </a:r>
          </a:p>
          <a:p>
            <a:pPr marL="1200150" lvl="1" indent="-742950">
              <a:buClr>
                <a:schemeClr val="accent6">
                  <a:lumMod val="75000"/>
                </a:schemeClr>
              </a:buClr>
              <a:buFont typeface="+mj-lt"/>
              <a:buAutoNum type="arabicParenR"/>
            </a:pPr>
            <a:r>
              <a:rPr lang="ru-RU" sz="3600" b="1" dirty="0" smtClean="0"/>
              <a:t>постричь </a:t>
            </a:r>
            <a:r>
              <a:rPr lang="ru-RU" sz="3600" b="1" dirty="0"/>
              <a:t>волосы, </a:t>
            </a:r>
            <a:r>
              <a:rPr lang="ru-RU" sz="3600" b="1" dirty="0" smtClean="0"/>
              <a:t>любишь сладости</a:t>
            </a:r>
            <a:r>
              <a:rPr lang="ru-RU" sz="3600" b="1" dirty="0"/>
              <a:t>.</a:t>
            </a:r>
          </a:p>
          <a:p>
            <a:pPr marL="0" indent="0">
              <a:buNone/>
            </a:pPr>
            <a:endParaRPr lang="ru-RU" sz="1800" dirty="0"/>
          </a:p>
        </p:txBody>
      </p:sp>
      <p:sp>
        <p:nvSpPr>
          <p:cNvPr id="14" name="Волна 13"/>
          <p:cNvSpPr/>
          <p:nvPr/>
        </p:nvSpPr>
        <p:spPr>
          <a:xfrm>
            <a:off x="0" y="0"/>
            <a:ext cx="9144000" cy="1428760"/>
          </a:xfrm>
          <a:prstGeom prst="wav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олна 14"/>
          <p:cNvSpPr/>
          <p:nvPr/>
        </p:nvSpPr>
        <p:spPr>
          <a:xfrm flipV="1">
            <a:off x="0" y="142876"/>
            <a:ext cx="9144000" cy="1428760"/>
          </a:xfrm>
          <a:prstGeom prst="wave">
            <a:avLst>
              <a:gd name="adj1" fmla="val 20000"/>
              <a:gd name="adj2" fmla="val 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Волна 15"/>
          <p:cNvSpPr/>
          <p:nvPr/>
        </p:nvSpPr>
        <p:spPr>
          <a:xfrm>
            <a:off x="0" y="428628"/>
            <a:ext cx="9144000" cy="1034619"/>
          </a:xfrm>
          <a:prstGeom prst="wave">
            <a:avLst>
              <a:gd name="adj1" fmla="val 20000"/>
              <a:gd name="adj2" fmla="val -13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500035" y="142876"/>
            <a:ext cx="8143933" cy="1285884"/>
          </a:xfrm>
          <a:gradFill>
            <a:gsLst>
              <a:gs pos="0">
                <a:schemeClr val="accent3">
                  <a:tint val="50000"/>
                  <a:satMod val="300000"/>
                  <a:alpha val="75000"/>
                </a:schemeClr>
              </a:gs>
              <a:gs pos="35000">
                <a:schemeClr val="accent3">
                  <a:tint val="37000"/>
                  <a:satMod val="300000"/>
                  <a:alpha val="74000"/>
                </a:schemeClr>
              </a:gs>
              <a:gs pos="100000">
                <a:schemeClr val="accent3">
                  <a:tint val="15000"/>
                  <a:satMod val="350000"/>
                  <a:alpha val="75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ru-RU" dirty="0"/>
              <a:t/>
            </a:r>
            <a:br>
              <a:rPr lang="ru-RU" dirty="0"/>
            </a:br>
            <a:r>
              <a:rPr lang="ru-RU" b="1" dirty="0" smtClean="0">
                <a:solidFill>
                  <a:srgbClr val="FFFF00"/>
                </a:solidFill>
              </a:rPr>
              <a:t>1.</a:t>
            </a:r>
            <a:r>
              <a:rPr lang="ru-RU" sz="3600" b="1" dirty="0" smtClean="0"/>
              <a:t>В </a:t>
            </a:r>
            <a:r>
              <a:rPr lang="ru-RU" sz="3600" b="1" dirty="0"/>
              <a:t>каком ряду оба </a:t>
            </a:r>
            <a:r>
              <a:rPr lang="ru-RU" sz="3600" b="1" dirty="0" smtClean="0"/>
              <a:t>существительных </a:t>
            </a:r>
            <a:r>
              <a:rPr lang="ru-RU" sz="3600" b="1" dirty="0"/>
              <a:t>относятся </a:t>
            </a:r>
            <a:r>
              <a:rPr lang="ru-RU" sz="3600" b="1" dirty="0" smtClean="0"/>
              <a:t>к </a:t>
            </a:r>
            <a:r>
              <a:rPr lang="ru-RU" sz="3600" b="1" dirty="0"/>
              <a:t>3 склонению: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19" name="Пятиугольник 18"/>
          <p:cNvSpPr/>
          <p:nvPr/>
        </p:nvSpPr>
        <p:spPr>
          <a:xfrm rot="5400000">
            <a:off x="-607227" y="607227"/>
            <a:ext cx="1714488" cy="500034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ятиугольник 19"/>
          <p:cNvSpPr/>
          <p:nvPr/>
        </p:nvSpPr>
        <p:spPr>
          <a:xfrm rot="5400000">
            <a:off x="8036739" y="607227"/>
            <a:ext cx="1714488" cy="500034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ятиугольник 20">
            <a:hlinkClick r:id="" action="ppaction://hlinkshowjump?jump=nextslide"/>
          </p:cNvPr>
          <p:cNvSpPr/>
          <p:nvPr/>
        </p:nvSpPr>
        <p:spPr>
          <a:xfrm>
            <a:off x="8072650" y="6286520"/>
            <a:ext cx="500066" cy="428604"/>
          </a:xfrm>
          <a:prstGeom prst="homePlate">
            <a:avLst>
              <a:gd name="adj" fmla="val 11649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ятиугольник 21">
            <a:hlinkClick r:id="" action="ppaction://hlinkshowjump?jump=previousslide"/>
          </p:cNvPr>
          <p:cNvSpPr/>
          <p:nvPr/>
        </p:nvSpPr>
        <p:spPr>
          <a:xfrm rot="10800000">
            <a:off x="7501146" y="6286520"/>
            <a:ext cx="500066" cy="428604"/>
          </a:xfrm>
          <a:prstGeom prst="homePlate">
            <a:avLst>
              <a:gd name="adj" fmla="val 116673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Умножение 22">
            <a:hlinkClick r:id="" action="ppaction://hlinkshowjump?jump=endshow"/>
          </p:cNvPr>
          <p:cNvSpPr/>
          <p:nvPr/>
        </p:nvSpPr>
        <p:spPr>
          <a:xfrm>
            <a:off x="428220" y="6179269"/>
            <a:ext cx="714380" cy="642918"/>
          </a:xfrm>
          <a:prstGeom prst="mathMultiply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49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Капля 11"/>
          <p:cNvSpPr/>
          <p:nvPr/>
        </p:nvSpPr>
        <p:spPr>
          <a:xfrm rot="16200000">
            <a:off x="892985" y="-892982"/>
            <a:ext cx="6858001" cy="8643965"/>
          </a:xfrm>
          <a:prstGeom prst="teardrop">
            <a:avLst/>
          </a:prstGeom>
          <a:solidFill>
            <a:srgbClr val="FEF4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апля 10"/>
          <p:cNvSpPr/>
          <p:nvPr/>
        </p:nvSpPr>
        <p:spPr>
          <a:xfrm rot="16200000">
            <a:off x="535783" y="-535782"/>
            <a:ext cx="6429396" cy="7500959"/>
          </a:xfrm>
          <a:prstGeom prst="teardrop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Капля 9"/>
          <p:cNvSpPr/>
          <p:nvPr/>
        </p:nvSpPr>
        <p:spPr>
          <a:xfrm rot="16200000">
            <a:off x="571501" y="-571499"/>
            <a:ext cx="5429264" cy="6572263"/>
          </a:xfrm>
          <a:prstGeom prst="teardrop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апля 8"/>
          <p:cNvSpPr/>
          <p:nvPr/>
        </p:nvSpPr>
        <p:spPr>
          <a:xfrm rot="16200000">
            <a:off x="428625" y="-428624"/>
            <a:ext cx="4143380" cy="5000627"/>
          </a:xfrm>
          <a:prstGeom prst="teardrop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Капля 7"/>
          <p:cNvSpPr/>
          <p:nvPr/>
        </p:nvSpPr>
        <p:spPr>
          <a:xfrm rot="16200000">
            <a:off x="267893" y="-267892"/>
            <a:ext cx="3000396" cy="3536181"/>
          </a:xfrm>
          <a:prstGeom prst="teardrop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одержимое 17"/>
          <p:cNvSpPr>
            <a:spLocks noGrp="1"/>
          </p:cNvSpPr>
          <p:nvPr>
            <p:ph idx="1"/>
          </p:nvPr>
        </p:nvSpPr>
        <p:spPr>
          <a:xfrm>
            <a:off x="899592" y="1600200"/>
            <a:ext cx="7173058" cy="4525963"/>
          </a:xfrm>
          <a:prstGeom prst="round2SameRect">
            <a:avLst>
              <a:gd name="adj1" fmla="val 0"/>
              <a:gd name="adj2" fmla="val 14693"/>
            </a:avLst>
          </a:prstGeom>
          <a:gradFill>
            <a:gsLst>
              <a:gs pos="0">
                <a:schemeClr val="accent6">
                  <a:lumMod val="40000"/>
                  <a:lumOff val="60000"/>
                  <a:alpha val="80000"/>
                </a:schemeClr>
              </a:gs>
              <a:gs pos="35000">
                <a:srgbClr val="FFEAD9">
                  <a:alpha val="80000"/>
                </a:srgbClr>
              </a:gs>
              <a:gs pos="100000">
                <a:schemeClr val="bg1">
                  <a:alpha val="80000"/>
                </a:schemeClr>
              </a:gs>
            </a:gsLst>
          </a:gradFill>
          <a:effectLst>
            <a:outerShdw blurRad="40000" dist="20000" dir="5400000" rotWithShape="0">
              <a:schemeClr val="bg1">
                <a:alpha val="38000"/>
              </a:scheme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200150" lvl="1" indent="-742950">
              <a:buClr>
                <a:srgbClr val="C00000"/>
              </a:buClr>
              <a:buFont typeface="+mj-lt"/>
              <a:buAutoNum type="alphaUcPeriod"/>
            </a:pPr>
            <a:endParaRPr lang="ru-RU" sz="3600" b="1" dirty="0" smtClean="0"/>
          </a:p>
          <a:p>
            <a:pPr marL="1200150" lvl="1" indent="-742950">
              <a:buClr>
                <a:srgbClr val="C00000"/>
              </a:buClr>
              <a:buFont typeface="+mj-lt"/>
              <a:buAutoNum type="arabicParenR"/>
            </a:pPr>
            <a:r>
              <a:rPr lang="ru-RU" sz="3600" b="1" dirty="0" err="1" smtClean="0"/>
              <a:t>ра</a:t>
            </a:r>
            <a:r>
              <a:rPr lang="ru-RU" sz="3600" b="1" dirty="0" smtClean="0"/>
              <a:t>..чёска, ш..</a:t>
            </a:r>
            <a:r>
              <a:rPr lang="ru-RU" sz="3600" b="1" dirty="0" err="1" smtClean="0"/>
              <a:t>колад</a:t>
            </a:r>
            <a:r>
              <a:rPr lang="ru-RU" sz="3600" b="1" dirty="0" smtClean="0"/>
              <a:t>;</a:t>
            </a:r>
          </a:p>
          <a:p>
            <a:pPr marL="1200150" lvl="1" indent="-742950">
              <a:buClr>
                <a:srgbClr val="C00000"/>
              </a:buClr>
              <a:buFont typeface="+mj-lt"/>
              <a:buAutoNum type="arabicParenR"/>
            </a:pPr>
            <a:r>
              <a:rPr lang="ru-RU" sz="3600" b="1" dirty="0" smtClean="0"/>
              <a:t>..жечь,  </a:t>
            </a:r>
            <a:r>
              <a:rPr lang="ru-RU" sz="3600" b="1" dirty="0" err="1" smtClean="0"/>
              <a:t>ра</a:t>
            </a:r>
            <a:r>
              <a:rPr lang="ru-RU" sz="3600" b="1" dirty="0" smtClean="0"/>
              <a:t>..вернуть;</a:t>
            </a:r>
          </a:p>
          <a:p>
            <a:pPr marL="1200150" lvl="1" indent="-742950">
              <a:buClr>
                <a:srgbClr val="C00000"/>
              </a:buClr>
              <a:buFont typeface="+mj-lt"/>
              <a:buAutoNum type="arabicParenR"/>
            </a:pPr>
            <a:r>
              <a:rPr lang="ru-RU" sz="3600" b="1" dirty="0" smtClean="0"/>
              <a:t>об..</a:t>
            </a:r>
            <a:r>
              <a:rPr lang="ru-RU" sz="3600" b="1" dirty="0" err="1" smtClean="0"/>
              <a:t>яснение</a:t>
            </a:r>
            <a:r>
              <a:rPr lang="ru-RU" sz="3600" b="1" dirty="0" smtClean="0"/>
              <a:t>, зав..</a:t>
            </a:r>
            <a:r>
              <a:rPr lang="ru-RU" sz="3600" b="1" dirty="0" err="1" smtClean="0"/>
              <a:t>южить</a:t>
            </a:r>
            <a:r>
              <a:rPr lang="ru-RU" sz="3600" b="1" dirty="0" smtClean="0"/>
              <a:t>;</a:t>
            </a:r>
          </a:p>
          <a:p>
            <a:pPr marL="1200150" lvl="1" indent="-742950">
              <a:buClr>
                <a:srgbClr val="C00000"/>
              </a:buClr>
              <a:buFont typeface="+mj-lt"/>
              <a:buAutoNum type="arabicParenR"/>
            </a:pPr>
            <a:r>
              <a:rPr lang="ru-RU" sz="3600" b="1" dirty="0" err="1" smtClean="0"/>
              <a:t>милиц</a:t>
            </a:r>
            <a:r>
              <a:rPr lang="ru-RU" sz="3600" b="1" dirty="0" smtClean="0"/>
              <a:t>..я, </a:t>
            </a:r>
            <a:r>
              <a:rPr lang="ru-RU" sz="3600" b="1" dirty="0" err="1" smtClean="0"/>
              <a:t>бл</a:t>
            </a:r>
            <a:r>
              <a:rPr lang="ru-RU" sz="3600" b="1" dirty="0" smtClean="0"/>
              <a:t>..</a:t>
            </a:r>
            <a:r>
              <a:rPr lang="ru-RU" sz="3600" b="1" dirty="0" err="1" smtClean="0"/>
              <a:t>стательный</a:t>
            </a:r>
            <a:r>
              <a:rPr lang="ru-RU" sz="3600" b="1" dirty="0" smtClean="0"/>
              <a:t>.</a:t>
            </a:r>
            <a:endParaRPr lang="ru-RU" b="1" dirty="0" smtClean="0"/>
          </a:p>
          <a:p>
            <a:pPr marL="0" indent="0">
              <a:buNone/>
            </a:pPr>
            <a:endParaRPr lang="ru-RU" sz="1800" dirty="0"/>
          </a:p>
        </p:txBody>
      </p:sp>
      <p:sp>
        <p:nvSpPr>
          <p:cNvPr id="14" name="Волна 13"/>
          <p:cNvSpPr/>
          <p:nvPr/>
        </p:nvSpPr>
        <p:spPr>
          <a:xfrm>
            <a:off x="0" y="0"/>
            <a:ext cx="9144000" cy="1428760"/>
          </a:xfrm>
          <a:prstGeom prst="wav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олна 14"/>
          <p:cNvSpPr/>
          <p:nvPr/>
        </p:nvSpPr>
        <p:spPr>
          <a:xfrm flipV="1">
            <a:off x="0" y="142876"/>
            <a:ext cx="9144000" cy="1428760"/>
          </a:xfrm>
          <a:prstGeom prst="wave">
            <a:avLst>
              <a:gd name="adj1" fmla="val 20000"/>
              <a:gd name="adj2" fmla="val 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Волна 15"/>
          <p:cNvSpPr/>
          <p:nvPr/>
        </p:nvSpPr>
        <p:spPr>
          <a:xfrm>
            <a:off x="0" y="428628"/>
            <a:ext cx="9144000" cy="1034619"/>
          </a:xfrm>
          <a:prstGeom prst="wave">
            <a:avLst>
              <a:gd name="adj1" fmla="val 20000"/>
              <a:gd name="adj2" fmla="val -13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428760"/>
          </a:xfrm>
          <a:gradFill>
            <a:gsLst>
              <a:gs pos="0">
                <a:schemeClr val="accent3">
                  <a:tint val="50000"/>
                  <a:satMod val="300000"/>
                  <a:alpha val="75000"/>
                </a:schemeClr>
              </a:gs>
              <a:gs pos="35000">
                <a:schemeClr val="accent3">
                  <a:tint val="37000"/>
                  <a:satMod val="300000"/>
                  <a:alpha val="74000"/>
                </a:schemeClr>
              </a:gs>
              <a:gs pos="100000">
                <a:schemeClr val="accent3">
                  <a:tint val="15000"/>
                  <a:satMod val="350000"/>
                  <a:alpha val="75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4000" b="1" dirty="0" smtClean="0">
                <a:solidFill>
                  <a:srgbClr val="FFFF00"/>
                </a:solidFill>
              </a:rPr>
              <a:t>2.</a:t>
            </a:r>
            <a:r>
              <a:rPr lang="ru-RU" sz="3600" b="1" dirty="0" smtClean="0"/>
              <a:t>В </a:t>
            </a:r>
            <a:r>
              <a:rPr lang="ru-RU" sz="3600" b="1" dirty="0"/>
              <a:t>каком ряду в обоих словах пропущена одна и та же буква: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19" name="Пятиугольник 18"/>
          <p:cNvSpPr/>
          <p:nvPr/>
        </p:nvSpPr>
        <p:spPr>
          <a:xfrm rot="5400000">
            <a:off x="-607227" y="607227"/>
            <a:ext cx="1714488" cy="500034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ятиугольник 19"/>
          <p:cNvSpPr/>
          <p:nvPr/>
        </p:nvSpPr>
        <p:spPr>
          <a:xfrm rot="5400000">
            <a:off x="8036739" y="607227"/>
            <a:ext cx="1714488" cy="500034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ятиугольник 20">
            <a:hlinkClick r:id="" action="ppaction://hlinkshowjump?jump=nextslide"/>
          </p:cNvPr>
          <p:cNvSpPr/>
          <p:nvPr/>
        </p:nvSpPr>
        <p:spPr>
          <a:xfrm>
            <a:off x="8072650" y="6286520"/>
            <a:ext cx="500066" cy="428604"/>
          </a:xfrm>
          <a:prstGeom prst="homePlate">
            <a:avLst>
              <a:gd name="adj" fmla="val 11649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ятиугольник 21">
            <a:hlinkClick r:id="" action="ppaction://hlinkshowjump?jump=previousslide"/>
          </p:cNvPr>
          <p:cNvSpPr/>
          <p:nvPr/>
        </p:nvSpPr>
        <p:spPr>
          <a:xfrm rot="10800000">
            <a:off x="7501146" y="6286520"/>
            <a:ext cx="500066" cy="428604"/>
          </a:xfrm>
          <a:prstGeom prst="homePlate">
            <a:avLst>
              <a:gd name="adj" fmla="val 116673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Умножение 22">
            <a:hlinkClick r:id="" action="ppaction://hlinkshowjump?jump=endshow"/>
          </p:cNvPr>
          <p:cNvSpPr/>
          <p:nvPr/>
        </p:nvSpPr>
        <p:spPr>
          <a:xfrm>
            <a:off x="428220" y="6179269"/>
            <a:ext cx="714380" cy="642918"/>
          </a:xfrm>
          <a:prstGeom prst="mathMultiply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949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Капля 11"/>
          <p:cNvSpPr/>
          <p:nvPr/>
        </p:nvSpPr>
        <p:spPr>
          <a:xfrm rot="16200000">
            <a:off x="892985" y="-892982"/>
            <a:ext cx="6858001" cy="8643965"/>
          </a:xfrm>
          <a:prstGeom prst="teardrop">
            <a:avLst/>
          </a:prstGeom>
          <a:solidFill>
            <a:srgbClr val="FEF4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апля 10"/>
          <p:cNvSpPr/>
          <p:nvPr/>
        </p:nvSpPr>
        <p:spPr>
          <a:xfrm rot="16200000">
            <a:off x="535783" y="-535782"/>
            <a:ext cx="6429396" cy="7500959"/>
          </a:xfrm>
          <a:prstGeom prst="teardrop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Капля 9"/>
          <p:cNvSpPr/>
          <p:nvPr/>
        </p:nvSpPr>
        <p:spPr>
          <a:xfrm rot="16200000">
            <a:off x="571501" y="-571499"/>
            <a:ext cx="5429264" cy="6572263"/>
          </a:xfrm>
          <a:prstGeom prst="teardrop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апля 8"/>
          <p:cNvSpPr/>
          <p:nvPr/>
        </p:nvSpPr>
        <p:spPr>
          <a:xfrm rot="16200000">
            <a:off x="428625" y="-428624"/>
            <a:ext cx="4143380" cy="5000627"/>
          </a:xfrm>
          <a:prstGeom prst="teardrop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Капля 7"/>
          <p:cNvSpPr/>
          <p:nvPr/>
        </p:nvSpPr>
        <p:spPr>
          <a:xfrm rot="16200000">
            <a:off x="267893" y="-267892"/>
            <a:ext cx="3000396" cy="3536181"/>
          </a:xfrm>
          <a:prstGeom prst="teardrop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одержимое 17"/>
          <p:cNvSpPr>
            <a:spLocks noGrp="1"/>
          </p:cNvSpPr>
          <p:nvPr>
            <p:ph idx="1"/>
          </p:nvPr>
        </p:nvSpPr>
        <p:spPr>
          <a:xfrm>
            <a:off x="1142600" y="1600200"/>
            <a:ext cx="6858612" cy="4525963"/>
          </a:xfrm>
          <a:prstGeom prst="round2SameRect">
            <a:avLst>
              <a:gd name="adj1" fmla="val 0"/>
              <a:gd name="adj2" fmla="val 14693"/>
            </a:avLst>
          </a:prstGeom>
          <a:gradFill>
            <a:gsLst>
              <a:gs pos="0">
                <a:schemeClr val="accent6">
                  <a:lumMod val="40000"/>
                  <a:lumOff val="60000"/>
                  <a:alpha val="80000"/>
                </a:schemeClr>
              </a:gs>
              <a:gs pos="35000">
                <a:srgbClr val="FFEAD9">
                  <a:alpha val="80000"/>
                </a:srgbClr>
              </a:gs>
              <a:gs pos="100000">
                <a:schemeClr val="bg1">
                  <a:alpha val="80000"/>
                </a:schemeClr>
              </a:gs>
            </a:gsLst>
          </a:gradFill>
          <a:effectLst>
            <a:outerShdw blurRad="40000" dist="20000" dir="5400000" rotWithShape="0">
              <a:schemeClr val="bg1">
                <a:alpha val="38000"/>
              </a:scheme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971550" lvl="1" indent="-514350">
              <a:buClr>
                <a:srgbClr val="C00000"/>
              </a:buClr>
              <a:buFont typeface="+mj-lt"/>
              <a:buAutoNum type="alphaUcPeriod"/>
            </a:pPr>
            <a:endParaRPr lang="ru-RU" sz="3600" b="1" dirty="0" smtClean="0"/>
          </a:p>
          <a:p>
            <a:pPr marL="1200150" lvl="1" indent="-742950">
              <a:buClr>
                <a:srgbClr val="C00000"/>
              </a:buClr>
              <a:buFont typeface="+mj-lt"/>
              <a:buAutoNum type="arabicParenR"/>
            </a:pPr>
            <a:r>
              <a:rPr lang="ru-RU" sz="3600" b="1" dirty="0" err="1" smtClean="0"/>
              <a:t>под</a:t>
            </a:r>
            <a:r>
              <a:rPr lang="ru-RU" sz="3600" b="1" dirty="0" err="1"/>
              <a:t>..конник</a:t>
            </a:r>
            <a:r>
              <a:rPr lang="ru-RU" sz="3600" b="1" dirty="0"/>
              <a:t>,  </a:t>
            </a:r>
            <a:r>
              <a:rPr lang="ru-RU" sz="3600" b="1" dirty="0" err="1"/>
              <a:t>л..сток</a:t>
            </a:r>
            <a:r>
              <a:rPr lang="ru-RU" sz="3600" b="1" dirty="0"/>
              <a:t>;</a:t>
            </a:r>
          </a:p>
          <a:p>
            <a:pPr marL="1200150" lvl="1" indent="-742950">
              <a:buClr>
                <a:srgbClr val="C00000"/>
              </a:buClr>
              <a:buFont typeface="+mj-lt"/>
              <a:buAutoNum type="arabicParenR"/>
            </a:pPr>
            <a:r>
              <a:rPr lang="ru-RU" sz="3600" b="1" dirty="0" err="1"/>
              <a:t>прил</a:t>
            </a:r>
            <a:r>
              <a:rPr lang="ru-RU" sz="3600" b="1" dirty="0"/>
              <a:t>..</a:t>
            </a:r>
            <a:r>
              <a:rPr lang="ru-RU" sz="3600" b="1" dirty="0" err="1"/>
              <a:t>жение</a:t>
            </a:r>
            <a:r>
              <a:rPr lang="ru-RU" sz="3600" b="1" dirty="0"/>
              <a:t>, к..</a:t>
            </a:r>
            <a:r>
              <a:rPr lang="ru-RU" sz="3600" b="1" dirty="0" err="1"/>
              <a:t>рова</a:t>
            </a:r>
            <a:r>
              <a:rPr lang="ru-RU" sz="3600" b="1" dirty="0"/>
              <a:t>;</a:t>
            </a:r>
          </a:p>
          <a:p>
            <a:pPr marL="1200150" lvl="1" indent="-742950">
              <a:buClr>
                <a:srgbClr val="C00000"/>
              </a:buClr>
              <a:buFont typeface="+mj-lt"/>
              <a:buAutoNum type="arabicParenR"/>
            </a:pPr>
            <a:r>
              <a:rPr lang="ru-RU" sz="3600" b="1" dirty="0" err="1"/>
              <a:t>ст</a:t>
            </a:r>
            <a:r>
              <a:rPr lang="ru-RU" sz="3600" b="1" dirty="0"/>
              <a:t>..</a:t>
            </a:r>
            <a:r>
              <a:rPr lang="ru-RU" sz="3600" b="1" dirty="0" err="1"/>
              <a:t>дион</a:t>
            </a:r>
            <a:r>
              <a:rPr lang="ru-RU" sz="3600" b="1" dirty="0"/>
              <a:t>, </a:t>
            </a:r>
            <a:r>
              <a:rPr lang="ru-RU" sz="3600" b="1" dirty="0" err="1"/>
              <a:t>приб</a:t>
            </a:r>
            <a:r>
              <a:rPr lang="ru-RU" sz="3600" b="1" dirty="0"/>
              <a:t>..жать;</a:t>
            </a:r>
          </a:p>
          <a:p>
            <a:pPr marL="1200150" lvl="1" indent="-742950">
              <a:buClr>
                <a:srgbClr val="C00000"/>
              </a:buClr>
              <a:buFont typeface="+mj-lt"/>
              <a:buAutoNum type="arabicParenR"/>
            </a:pPr>
            <a:r>
              <a:rPr lang="ru-RU" sz="3600" b="1" dirty="0" err="1"/>
              <a:t>прот</a:t>
            </a:r>
            <a:r>
              <a:rPr lang="ru-RU" sz="3600" b="1" dirty="0"/>
              <a:t>..</a:t>
            </a:r>
            <a:r>
              <a:rPr lang="ru-RU" sz="3600" b="1" dirty="0" err="1"/>
              <a:t>реть</a:t>
            </a:r>
            <a:r>
              <a:rPr lang="ru-RU" sz="3600" b="1" dirty="0"/>
              <a:t>, к..</a:t>
            </a:r>
            <a:r>
              <a:rPr lang="ru-RU" sz="3600" b="1" dirty="0" err="1"/>
              <a:t>рзина</a:t>
            </a:r>
            <a:r>
              <a:rPr lang="ru-RU" sz="3600" b="1" dirty="0"/>
              <a:t>.</a:t>
            </a:r>
          </a:p>
          <a:p>
            <a:pPr marL="0" indent="0">
              <a:buClr>
                <a:srgbClr val="C00000"/>
              </a:buClr>
              <a:buNone/>
            </a:pPr>
            <a:endParaRPr lang="ru-RU" sz="2400" b="1" dirty="0"/>
          </a:p>
        </p:txBody>
      </p:sp>
      <p:sp>
        <p:nvSpPr>
          <p:cNvPr id="14" name="Волна 13"/>
          <p:cNvSpPr/>
          <p:nvPr/>
        </p:nvSpPr>
        <p:spPr>
          <a:xfrm>
            <a:off x="0" y="0"/>
            <a:ext cx="9144000" cy="1428760"/>
          </a:xfrm>
          <a:prstGeom prst="wav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олна 14"/>
          <p:cNvSpPr/>
          <p:nvPr/>
        </p:nvSpPr>
        <p:spPr>
          <a:xfrm flipV="1">
            <a:off x="0" y="142876"/>
            <a:ext cx="9144000" cy="1428760"/>
          </a:xfrm>
          <a:prstGeom prst="wave">
            <a:avLst>
              <a:gd name="adj1" fmla="val 20000"/>
              <a:gd name="adj2" fmla="val 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Волна 15"/>
          <p:cNvSpPr/>
          <p:nvPr/>
        </p:nvSpPr>
        <p:spPr>
          <a:xfrm>
            <a:off x="0" y="428628"/>
            <a:ext cx="9144000" cy="1034619"/>
          </a:xfrm>
          <a:prstGeom prst="wave">
            <a:avLst>
              <a:gd name="adj1" fmla="val 20000"/>
              <a:gd name="adj2" fmla="val -13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96752"/>
          </a:xfrm>
          <a:gradFill>
            <a:gsLst>
              <a:gs pos="0">
                <a:schemeClr val="accent3">
                  <a:tint val="50000"/>
                  <a:satMod val="300000"/>
                  <a:alpha val="75000"/>
                </a:schemeClr>
              </a:gs>
              <a:gs pos="35000">
                <a:schemeClr val="accent3">
                  <a:tint val="37000"/>
                  <a:satMod val="300000"/>
                  <a:alpha val="74000"/>
                </a:schemeClr>
              </a:gs>
              <a:gs pos="100000">
                <a:schemeClr val="accent3">
                  <a:tint val="15000"/>
                  <a:satMod val="350000"/>
                  <a:alpha val="75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ru-RU" sz="3600" b="1" dirty="0" smtClean="0">
                <a:solidFill>
                  <a:srgbClr val="FFFF00"/>
                </a:solidFill>
              </a:rPr>
              <a:t/>
            </a:r>
            <a:br>
              <a:rPr lang="ru-RU" sz="3600" b="1" dirty="0" smtClean="0">
                <a:solidFill>
                  <a:srgbClr val="FFFF00"/>
                </a:solidFill>
              </a:rPr>
            </a:br>
            <a:r>
              <a:rPr lang="ru-RU" sz="3600" b="1" dirty="0" smtClean="0">
                <a:solidFill>
                  <a:srgbClr val="FFFF00"/>
                </a:solidFill>
              </a:rPr>
              <a:t>3.</a:t>
            </a:r>
            <a:r>
              <a:rPr lang="ru-RU" sz="3200" b="1" dirty="0" smtClean="0"/>
              <a:t>В </a:t>
            </a:r>
            <a:r>
              <a:rPr lang="ru-RU" sz="3200" b="1" dirty="0"/>
              <a:t>каком ряду в обоих словах пропущена безударная проверяемая гласная в корне: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19" name="Пятиугольник 18"/>
          <p:cNvSpPr/>
          <p:nvPr/>
        </p:nvSpPr>
        <p:spPr>
          <a:xfrm rot="5400000">
            <a:off x="-607227" y="607227"/>
            <a:ext cx="1714488" cy="500034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ятиугольник 19"/>
          <p:cNvSpPr/>
          <p:nvPr/>
        </p:nvSpPr>
        <p:spPr>
          <a:xfrm rot="5400000">
            <a:off x="8036739" y="607227"/>
            <a:ext cx="1714488" cy="500034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ятиугольник 20">
            <a:hlinkClick r:id="" action="ppaction://hlinkshowjump?jump=nextslide"/>
          </p:cNvPr>
          <p:cNvSpPr/>
          <p:nvPr/>
        </p:nvSpPr>
        <p:spPr>
          <a:xfrm>
            <a:off x="8072650" y="6286520"/>
            <a:ext cx="500066" cy="428604"/>
          </a:xfrm>
          <a:prstGeom prst="homePlate">
            <a:avLst>
              <a:gd name="adj" fmla="val 11649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ятиугольник 21">
            <a:hlinkClick r:id="" action="ppaction://hlinkshowjump?jump=previousslide"/>
          </p:cNvPr>
          <p:cNvSpPr/>
          <p:nvPr/>
        </p:nvSpPr>
        <p:spPr>
          <a:xfrm rot="10800000">
            <a:off x="7501146" y="6286520"/>
            <a:ext cx="500066" cy="428604"/>
          </a:xfrm>
          <a:prstGeom prst="homePlate">
            <a:avLst>
              <a:gd name="adj" fmla="val 116673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Умножение 22">
            <a:hlinkClick r:id="" action="ppaction://hlinkshowjump?jump=endshow"/>
          </p:cNvPr>
          <p:cNvSpPr/>
          <p:nvPr/>
        </p:nvSpPr>
        <p:spPr>
          <a:xfrm>
            <a:off x="428220" y="6179269"/>
            <a:ext cx="714380" cy="642918"/>
          </a:xfrm>
          <a:prstGeom prst="mathMultiply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771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Капля 11"/>
          <p:cNvSpPr/>
          <p:nvPr/>
        </p:nvSpPr>
        <p:spPr>
          <a:xfrm rot="16200000">
            <a:off x="892985" y="-892982"/>
            <a:ext cx="6858001" cy="8643965"/>
          </a:xfrm>
          <a:prstGeom prst="teardrop">
            <a:avLst/>
          </a:prstGeom>
          <a:solidFill>
            <a:srgbClr val="FEF4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апля 10"/>
          <p:cNvSpPr/>
          <p:nvPr/>
        </p:nvSpPr>
        <p:spPr>
          <a:xfrm rot="16200000">
            <a:off x="535783" y="-535782"/>
            <a:ext cx="6429396" cy="7500959"/>
          </a:xfrm>
          <a:prstGeom prst="teardrop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Капля 9"/>
          <p:cNvSpPr/>
          <p:nvPr/>
        </p:nvSpPr>
        <p:spPr>
          <a:xfrm rot="16200000">
            <a:off x="571501" y="-571499"/>
            <a:ext cx="5429264" cy="6572263"/>
          </a:xfrm>
          <a:prstGeom prst="teardrop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апля 8"/>
          <p:cNvSpPr/>
          <p:nvPr/>
        </p:nvSpPr>
        <p:spPr>
          <a:xfrm rot="16200000">
            <a:off x="428625" y="-428624"/>
            <a:ext cx="4143380" cy="5000627"/>
          </a:xfrm>
          <a:prstGeom prst="teardrop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Капля 7"/>
          <p:cNvSpPr/>
          <p:nvPr/>
        </p:nvSpPr>
        <p:spPr>
          <a:xfrm rot="16200000">
            <a:off x="267893" y="-267892"/>
            <a:ext cx="3000396" cy="3536181"/>
          </a:xfrm>
          <a:prstGeom prst="teardrop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одержимое 17"/>
          <p:cNvSpPr>
            <a:spLocks noGrp="1"/>
          </p:cNvSpPr>
          <p:nvPr>
            <p:ph idx="1"/>
          </p:nvPr>
        </p:nvSpPr>
        <p:spPr>
          <a:xfrm>
            <a:off x="1684331" y="1571636"/>
            <a:ext cx="5429665" cy="4525963"/>
          </a:xfrm>
          <a:prstGeom prst="round2SameRect">
            <a:avLst>
              <a:gd name="adj1" fmla="val 0"/>
              <a:gd name="adj2" fmla="val 14693"/>
            </a:avLst>
          </a:prstGeom>
          <a:gradFill>
            <a:gsLst>
              <a:gs pos="0">
                <a:schemeClr val="accent6">
                  <a:lumMod val="40000"/>
                  <a:lumOff val="60000"/>
                  <a:alpha val="80000"/>
                </a:schemeClr>
              </a:gs>
              <a:gs pos="35000">
                <a:srgbClr val="FFEAD9">
                  <a:alpha val="80000"/>
                </a:srgbClr>
              </a:gs>
              <a:gs pos="100000">
                <a:schemeClr val="bg1">
                  <a:alpha val="80000"/>
                </a:schemeClr>
              </a:gs>
            </a:gsLst>
          </a:gradFill>
          <a:effectLst>
            <a:outerShdw blurRad="40000" dist="20000" dir="5400000" rotWithShape="0">
              <a:schemeClr val="bg1">
                <a:alpha val="38000"/>
              </a:scheme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971550" lvl="1" indent="-514350">
              <a:buClr>
                <a:srgbClr val="C00000"/>
              </a:buClr>
              <a:buFont typeface="+mj-lt"/>
              <a:buAutoNum type="alphaUcPeriod"/>
            </a:pPr>
            <a:endParaRPr lang="ru-RU" sz="3600" b="1" dirty="0" smtClean="0"/>
          </a:p>
          <a:p>
            <a:pPr marL="971550" lvl="1" indent="-514350">
              <a:buClr>
                <a:srgbClr val="C00000"/>
              </a:buClr>
              <a:buFont typeface="+mj-lt"/>
              <a:buAutoNum type="alphaUcPeriod"/>
            </a:pPr>
            <a:r>
              <a:rPr lang="ru-RU" sz="3600" b="1" dirty="0" smtClean="0"/>
              <a:t>девочка</a:t>
            </a:r>
            <a:r>
              <a:rPr lang="ru-RU" sz="3600" b="1" dirty="0"/>
              <a:t>;</a:t>
            </a:r>
          </a:p>
          <a:p>
            <a:pPr marL="971550" lvl="1" indent="-514350">
              <a:buClr>
                <a:srgbClr val="C00000"/>
              </a:buClr>
              <a:buFont typeface="+mj-lt"/>
              <a:buAutoNum type="alphaUcPeriod"/>
            </a:pPr>
            <a:r>
              <a:rPr lang="ru-RU" sz="3600" b="1" dirty="0"/>
              <a:t>приставка;</a:t>
            </a:r>
          </a:p>
          <a:p>
            <a:pPr marL="971550" lvl="1" indent="-514350">
              <a:buClr>
                <a:srgbClr val="C00000"/>
              </a:buClr>
              <a:buFont typeface="+mj-lt"/>
              <a:buAutoNum type="alphaUcPeriod"/>
            </a:pPr>
            <a:r>
              <a:rPr lang="ru-RU" sz="3600" b="1" dirty="0"/>
              <a:t>предложение;</a:t>
            </a:r>
          </a:p>
          <a:p>
            <a:pPr marL="971550" lvl="1" indent="-514350">
              <a:buClr>
                <a:srgbClr val="C00000"/>
              </a:buClr>
              <a:buFont typeface="+mj-lt"/>
              <a:buAutoNum type="alphaUcPeriod"/>
            </a:pPr>
            <a:r>
              <a:rPr lang="ru-RU" sz="3600" b="1" dirty="0"/>
              <a:t>часовщик.</a:t>
            </a:r>
          </a:p>
          <a:p>
            <a:pPr marL="0" indent="0">
              <a:buNone/>
            </a:pPr>
            <a:endParaRPr lang="ru-RU" sz="1800" dirty="0"/>
          </a:p>
        </p:txBody>
      </p:sp>
      <p:sp>
        <p:nvSpPr>
          <p:cNvPr id="14" name="Волна 13"/>
          <p:cNvSpPr/>
          <p:nvPr/>
        </p:nvSpPr>
        <p:spPr>
          <a:xfrm>
            <a:off x="0" y="0"/>
            <a:ext cx="9144000" cy="1428760"/>
          </a:xfrm>
          <a:prstGeom prst="wav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олна 14"/>
          <p:cNvSpPr/>
          <p:nvPr/>
        </p:nvSpPr>
        <p:spPr>
          <a:xfrm flipV="1">
            <a:off x="0" y="142876"/>
            <a:ext cx="9144000" cy="1428760"/>
          </a:xfrm>
          <a:prstGeom prst="wave">
            <a:avLst>
              <a:gd name="adj1" fmla="val 20000"/>
              <a:gd name="adj2" fmla="val 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Волна 15"/>
          <p:cNvSpPr/>
          <p:nvPr/>
        </p:nvSpPr>
        <p:spPr>
          <a:xfrm>
            <a:off x="0" y="428628"/>
            <a:ext cx="9144000" cy="1034619"/>
          </a:xfrm>
          <a:prstGeom prst="wave">
            <a:avLst>
              <a:gd name="adj1" fmla="val 20000"/>
              <a:gd name="adj2" fmla="val -13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500034" y="142876"/>
            <a:ext cx="8229600" cy="1285884"/>
          </a:xfrm>
          <a:gradFill>
            <a:gsLst>
              <a:gs pos="0">
                <a:schemeClr val="accent3">
                  <a:tint val="50000"/>
                  <a:satMod val="300000"/>
                  <a:alpha val="75000"/>
                </a:schemeClr>
              </a:gs>
              <a:gs pos="35000">
                <a:schemeClr val="accent3">
                  <a:tint val="37000"/>
                  <a:satMod val="300000"/>
                  <a:alpha val="74000"/>
                </a:schemeClr>
              </a:gs>
              <a:gs pos="100000">
                <a:schemeClr val="accent3">
                  <a:tint val="15000"/>
                  <a:satMod val="350000"/>
                  <a:alpha val="75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ru-RU" sz="4000" b="1" dirty="0" smtClean="0">
                <a:solidFill>
                  <a:srgbClr val="FFFF00"/>
                </a:solidFill>
              </a:rPr>
              <a:t/>
            </a:r>
            <a:br>
              <a:rPr lang="ru-RU" sz="4000" b="1" dirty="0" smtClean="0">
                <a:solidFill>
                  <a:srgbClr val="FFFF00"/>
                </a:solidFill>
              </a:rPr>
            </a:br>
            <a:r>
              <a:rPr lang="ru-RU" sz="4000" b="1" dirty="0" smtClean="0">
                <a:solidFill>
                  <a:srgbClr val="FFFF00"/>
                </a:solidFill>
              </a:rPr>
              <a:t>4.</a:t>
            </a:r>
            <a:r>
              <a:rPr lang="ru-RU" sz="3600" b="1" dirty="0" smtClean="0"/>
              <a:t>Какое </a:t>
            </a:r>
            <a:r>
              <a:rPr lang="ru-RU" sz="3600" b="1" dirty="0"/>
              <a:t>слово содержит чередующуюся гласную в корне: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19" name="Пятиугольник 18"/>
          <p:cNvSpPr/>
          <p:nvPr/>
        </p:nvSpPr>
        <p:spPr>
          <a:xfrm rot="5400000">
            <a:off x="-607227" y="607227"/>
            <a:ext cx="1714488" cy="500034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ятиугольник 19"/>
          <p:cNvSpPr/>
          <p:nvPr/>
        </p:nvSpPr>
        <p:spPr>
          <a:xfrm rot="5400000">
            <a:off x="8036739" y="607227"/>
            <a:ext cx="1714488" cy="500034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ятиугольник 20">
            <a:hlinkClick r:id="" action="ppaction://hlinkshowjump?jump=nextslide"/>
          </p:cNvPr>
          <p:cNvSpPr/>
          <p:nvPr/>
        </p:nvSpPr>
        <p:spPr>
          <a:xfrm>
            <a:off x="8072650" y="6286520"/>
            <a:ext cx="500066" cy="428604"/>
          </a:xfrm>
          <a:prstGeom prst="homePlate">
            <a:avLst>
              <a:gd name="adj" fmla="val 11649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ятиугольник 21">
            <a:hlinkClick r:id="" action="ppaction://hlinkshowjump?jump=previousslide"/>
          </p:cNvPr>
          <p:cNvSpPr/>
          <p:nvPr/>
        </p:nvSpPr>
        <p:spPr>
          <a:xfrm rot="10800000">
            <a:off x="7501146" y="6286520"/>
            <a:ext cx="500066" cy="428604"/>
          </a:xfrm>
          <a:prstGeom prst="homePlate">
            <a:avLst>
              <a:gd name="adj" fmla="val 116673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Умножение 22">
            <a:hlinkClick r:id="" action="ppaction://hlinkshowjump?jump=endshow"/>
          </p:cNvPr>
          <p:cNvSpPr/>
          <p:nvPr/>
        </p:nvSpPr>
        <p:spPr>
          <a:xfrm>
            <a:off x="428220" y="6179269"/>
            <a:ext cx="714380" cy="642918"/>
          </a:xfrm>
          <a:prstGeom prst="mathMultiply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24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Капля 11"/>
          <p:cNvSpPr/>
          <p:nvPr/>
        </p:nvSpPr>
        <p:spPr>
          <a:xfrm rot="16200000">
            <a:off x="892985" y="-892982"/>
            <a:ext cx="6858001" cy="8643965"/>
          </a:xfrm>
          <a:prstGeom prst="teardrop">
            <a:avLst/>
          </a:prstGeom>
          <a:solidFill>
            <a:srgbClr val="FEF4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апля 10"/>
          <p:cNvSpPr/>
          <p:nvPr/>
        </p:nvSpPr>
        <p:spPr>
          <a:xfrm rot="16200000">
            <a:off x="535783" y="-535782"/>
            <a:ext cx="6429396" cy="7500959"/>
          </a:xfrm>
          <a:prstGeom prst="teardrop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Капля 9"/>
          <p:cNvSpPr/>
          <p:nvPr/>
        </p:nvSpPr>
        <p:spPr>
          <a:xfrm rot="16200000">
            <a:off x="571501" y="-571499"/>
            <a:ext cx="5429264" cy="6572263"/>
          </a:xfrm>
          <a:prstGeom prst="teardrop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апля 8"/>
          <p:cNvSpPr/>
          <p:nvPr/>
        </p:nvSpPr>
        <p:spPr>
          <a:xfrm rot="16200000">
            <a:off x="428625" y="-428624"/>
            <a:ext cx="4143380" cy="5000627"/>
          </a:xfrm>
          <a:prstGeom prst="teardrop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Капля 7"/>
          <p:cNvSpPr/>
          <p:nvPr/>
        </p:nvSpPr>
        <p:spPr>
          <a:xfrm rot="16200000">
            <a:off x="267893" y="-267892"/>
            <a:ext cx="3000396" cy="3536181"/>
          </a:xfrm>
          <a:prstGeom prst="teardrop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одержимое 17"/>
          <p:cNvSpPr>
            <a:spLocks noGrp="1"/>
          </p:cNvSpPr>
          <p:nvPr>
            <p:ph idx="1"/>
          </p:nvPr>
        </p:nvSpPr>
        <p:spPr>
          <a:xfrm>
            <a:off x="785410" y="1600200"/>
            <a:ext cx="7603014" cy="4525963"/>
          </a:xfrm>
          <a:prstGeom prst="round2SameRect">
            <a:avLst>
              <a:gd name="adj1" fmla="val 0"/>
              <a:gd name="adj2" fmla="val 14693"/>
            </a:avLst>
          </a:prstGeom>
          <a:gradFill>
            <a:gsLst>
              <a:gs pos="0">
                <a:schemeClr val="accent6">
                  <a:lumMod val="40000"/>
                  <a:lumOff val="60000"/>
                  <a:alpha val="80000"/>
                </a:schemeClr>
              </a:gs>
              <a:gs pos="35000">
                <a:srgbClr val="FFEAD9">
                  <a:alpha val="80000"/>
                </a:srgbClr>
              </a:gs>
              <a:gs pos="100000">
                <a:schemeClr val="bg1">
                  <a:alpha val="80000"/>
                </a:schemeClr>
              </a:gs>
            </a:gsLst>
          </a:gradFill>
          <a:effectLst>
            <a:outerShdw blurRad="40000" dist="20000" dir="5400000" rotWithShape="0">
              <a:schemeClr val="bg1">
                <a:alpha val="38000"/>
              </a:scheme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200150" lvl="1" indent="-742950">
              <a:buClr>
                <a:srgbClr val="C00000"/>
              </a:buClr>
              <a:buFont typeface="+mj-lt"/>
              <a:buAutoNum type="alphaUcPeriod"/>
            </a:pPr>
            <a:endParaRPr lang="ru-RU" sz="3600" b="1" dirty="0" smtClean="0"/>
          </a:p>
          <a:p>
            <a:pPr marL="1200150" lvl="1" indent="-742950">
              <a:buClr>
                <a:srgbClr val="C00000"/>
              </a:buClr>
              <a:buFont typeface="+mj-lt"/>
              <a:buAutoNum type="arabicParenR"/>
            </a:pPr>
            <a:r>
              <a:rPr lang="ru-RU" sz="3600" b="1" dirty="0" err="1" smtClean="0"/>
              <a:t>заг</a:t>
            </a:r>
            <a:r>
              <a:rPr lang="ru-RU" sz="3600" b="1" dirty="0"/>
              <a:t>..</a:t>
            </a:r>
            <a:r>
              <a:rPr lang="ru-RU" sz="3600" b="1" dirty="0" err="1"/>
              <a:t>раться</a:t>
            </a:r>
            <a:r>
              <a:rPr lang="ru-RU" sz="3600" b="1" dirty="0"/>
              <a:t>,  </a:t>
            </a:r>
            <a:r>
              <a:rPr lang="ru-RU" sz="3600" b="1" dirty="0" err="1"/>
              <a:t>прик</a:t>
            </a:r>
            <a:r>
              <a:rPr lang="ru-RU" sz="3600" b="1" dirty="0"/>
              <a:t>..</a:t>
            </a:r>
            <a:r>
              <a:rPr lang="ru-RU" sz="3600" b="1" dirty="0" err="1"/>
              <a:t>саться</a:t>
            </a:r>
            <a:r>
              <a:rPr lang="ru-RU" sz="3600" b="1" dirty="0"/>
              <a:t>;</a:t>
            </a:r>
          </a:p>
          <a:p>
            <a:pPr marL="1200150" lvl="1" indent="-742950">
              <a:buClr>
                <a:srgbClr val="C00000"/>
              </a:buClr>
              <a:buFont typeface="+mj-lt"/>
              <a:buAutoNum type="arabicParenR"/>
            </a:pPr>
            <a:r>
              <a:rPr lang="ru-RU" sz="3600" b="1" dirty="0" err="1"/>
              <a:t>прил</a:t>
            </a:r>
            <a:r>
              <a:rPr lang="ru-RU" sz="3600" b="1" dirty="0"/>
              <a:t>..</a:t>
            </a:r>
            <a:r>
              <a:rPr lang="ru-RU" sz="3600" b="1" dirty="0" err="1"/>
              <a:t>гательное</a:t>
            </a:r>
            <a:r>
              <a:rPr lang="ru-RU" sz="3600" b="1" dirty="0"/>
              <a:t>,  к..</a:t>
            </a:r>
            <a:r>
              <a:rPr lang="ru-RU" sz="3600" b="1" dirty="0" err="1"/>
              <a:t>снуться</a:t>
            </a:r>
            <a:r>
              <a:rPr lang="ru-RU" sz="3600" b="1" dirty="0"/>
              <a:t>;</a:t>
            </a:r>
          </a:p>
          <a:p>
            <a:pPr marL="1200150" lvl="1" indent="-742950">
              <a:buClr>
                <a:srgbClr val="C00000"/>
              </a:buClr>
              <a:buFont typeface="+mj-lt"/>
              <a:buAutoNum type="arabicParenR"/>
            </a:pPr>
            <a:r>
              <a:rPr lang="ru-RU" sz="3600" b="1" dirty="0" err="1"/>
              <a:t>соб</a:t>
            </a:r>
            <a:r>
              <a:rPr lang="ru-RU" sz="3600" b="1" dirty="0"/>
              <a:t>..</a:t>
            </a:r>
            <a:r>
              <a:rPr lang="ru-RU" sz="3600" b="1" dirty="0" err="1"/>
              <a:t>раться</a:t>
            </a:r>
            <a:r>
              <a:rPr lang="ru-RU" sz="3600" b="1" dirty="0"/>
              <a:t>, </a:t>
            </a:r>
            <a:r>
              <a:rPr lang="ru-RU" sz="3600" b="1" dirty="0" err="1"/>
              <a:t>забл</a:t>
            </a:r>
            <a:r>
              <a:rPr lang="ru-RU" sz="3600" b="1" dirty="0"/>
              <a:t>..</a:t>
            </a:r>
            <a:r>
              <a:rPr lang="ru-RU" sz="3600" b="1" dirty="0" err="1"/>
              <a:t>стеть</a:t>
            </a:r>
            <a:r>
              <a:rPr lang="ru-RU" sz="3600" b="1" dirty="0"/>
              <a:t>;</a:t>
            </a:r>
          </a:p>
          <a:p>
            <a:pPr marL="1200150" lvl="1" indent="-742950">
              <a:buClr>
                <a:srgbClr val="C00000"/>
              </a:buClr>
              <a:buFont typeface="+mj-lt"/>
              <a:buAutoNum type="arabicParenR"/>
            </a:pPr>
            <a:r>
              <a:rPr lang="ru-RU" sz="3600" b="1" dirty="0"/>
              <a:t>з..</a:t>
            </a:r>
            <a:r>
              <a:rPr lang="ru-RU" sz="3600" b="1" dirty="0" err="1"/>
              <a:t>ря</a:t>
            </a:r>
            <a:r>
              <a:rPr lang="ru-RU" sz="3600" b="1" dirty="0"/>
              <a:t>, </a:t>
            </a:r>
            <a:r>
              <a:rPr lang="ru-RU" sz="3600" b="1" dirty="0" err="1"/>
              <a:t>прир</a:t>
            </a:r>
            <a:r>
              <a:rPr lang="ru-RU" sz="3600" b="1" dirty="0"/>
              <a:t>..стать.</a:t>
            </a:r>
          </a:p>
          <a:p>
            <a:pPr marL="0" indent="0">
              <a:buClr>
                <a:srgbClr val="C00000"/>
              </a:buClr>
              <a:buNone/>
            </a:pPr>
            <a:endParaRPr lang="ru-RU" sz="2400" b="1" dirty="0"/>
          </a:p>
        </p:txBody>
      </p:sp>
      <p:sp>
        <p:nvSpPr>
          <p:cNvPr id="14" name="Волна 13"/>
          <p:cNvSpPr/>
          <p:nvPr/>
        </p:nvSpPr>
        <p:spPr>
          <a:xfrm>
            <a:off x="0" y="0"/>
            <a:ext cx="9144000" cy="1428760"/>
          </a:xfrm>
          <a:prstGeom prst="wav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олна 14"/>
          <p:cNvSpPr/>
          <p:nvPr/>
        </p:nvSpPr>
        <p:spPr>
          <a:xfrm flipV="1">
            <a:off x="0" y="142876"/>
            <a:ext cx="9144000" cy="1428760"/>
          </a:xfrm>
          <a:prstGeom prst="wave">
            <a:avLst>
              <a:gd name="adj1" fmla="val 20000"/>
              <a:gd name="adj2" fmla="val 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Волна 15"/>
          <p:cNvSpPr/>
          <p:nvPr/>
        </p:nvSpPr>
        <p:spPr>
          <a:xfrm>
            <a:off x="0" y="428628"/>
            <a:ext cx="9144000" cy="1034619"/>
          </a:xfrm>
          <a:prstGeom prst="wave">
            <a:avLst>
              <a:gd name="adj1" fmla="val 20000"/>
              <a:gd name="adj2" fmla="val -13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500034" y="142876"/>
            <a:ext cx="8229600" cy="1285884"/>
          </a:xfrm>
          <a:gradFill>
            <a:gsLst>
              <a:gs pos="0">
                <a:schemeClr val="accent3">
                  <a:tint val="50000"/>
                  <a:satMod val="300000"/>
                  <a:alpha val="75000"/>
                </a:schemeClr>
              </a:gs>
              <a:gs pos="35000">
                <a:schemeClr val="accent3">
                  <a:tint val="37000"/>
                  <a:satMod val="300000"/>
                  <a:alpha val="74000"/>
                </a:schemeClr>
              </a:gs>
              <a:gs pos="100000">
                <a:schemeClr val="accent3">
                  <a:tint val="15000"/>
                  <a:satMod val="350000"/>
                  <a:alpha val="75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ru-RU" sz="4000" b="1" dirty="0" smtClean="0">
                <a:solidFill>
                  <a:srgbClr val="FFFF00"/>
                </a:solidFill>
              </a:rPr>
              <a:t/>
            </a:r>
            <a:br>
              <a:rPr lang="ru-RU" sz="4000" b="1" dirty="0" smtClean="0">
                <a:solidFill>
                  <a:srgbClr val="FFFF00"/>
                </a:solidFill>
              </a:rPr>
            </a:br>
            <a:r>
              <a:rPr lang="ru-RU" sz="4000" b="1" dirty="0" smtClean="0">
                <a:solidFill>
                  <a:srgbClr val="FFFF00"/>
                </a:solidFill>
              </a:rPr>
              <a:t>5.</a:t>
            </a:r>
            <a:r>
              <a:rPr lang="ru-RU" sz="3600" b="1" dirty="0" smtClean="0"/>
              <a:t>В </a:t>
            </a:r>
            <a:r>
              <a:rPr lang="ru-RU" sz="3600" b="1" dirty="0"/>
              <a:t>каком ряду в обоих словах пропущена одна и та же буква: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19" name="Пятиугольник 18"/>
          <p:cNvSpPr/>
          <p:nvPr/>
        </p:nvSpPr>
        <p:spPr>
          <a:xfrm rot="5400000">
            <a:off x="-607227" y="607227"/>
            <a:ext cx="1714488" cy="500034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ятиугольник 19"/>
          <p:cNvSpPr/>
          <p:nvPr/>
        </p:nvSpPr>
        <p:spPr>
          <a:xfrm rot="5400000">
            <a:off x="8036739" y="607227"/>
            <a:ext cx="1714488" cy="500034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ятиугольник 20">
            <a:hlinkClick r:id="" action="ppaction://hlinkshowjump?jump=nextslide"/>
          </p:cNvPr>
          <p:cNvSpPr/>
          <p:nvPr/>
        </p:nvSpPr>
        <p:spPr>
          <a:xfrm>
            <a:off x="8072650" y="6286520"/>
            <a:ext cx="500066" cy="428604"/>
          </a:xfrm>
          <a:prstGeom prst="homePlate">
            <a:avLst>
              <a:gd name="adj" fmla="val 11649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ятиугольник 21">
            <a:hlinkClick r:id="" action="ppaction://hlinkshowjump?jump=previousslide"/>
          </p:cNvPr>
          <p:cNvSpPr/>
          <p:nvPr/>
        </p:nvSpPr>
        <p:spPr>
          <a:xfrm rot="10800000">
            <a:off x="7501146" y="6286520"/>
            <a:ext cx="500066" cy="428604"/>
          </a:xfrm>
          <a:prstGeom prst="homePlate">
            <a:avLst>
              <a:gd name="adj" fmla="val 116673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Умножение 22">
            <a:hlinkClick r:id="" action="ppaction://hlinkshowjump?jump=endshow"/>
          </p:cNvPr>
          <p:cNvSpPr/>
          <p:nvPr/>
        </p:nvSpPr>
        <p:spPr>
          <a:xfrm>
            <a:off x="428220" y="6179269"/>
            <a:ext cx="714380" cy="642918"/>
          </a:xfrm>
          <a:prstGeom prst="mathMultiply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282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Капля 11"/>
          <p:cNvSpPr/>
          <p:nvPr/>
        </p:nvSpPr>
        <p:spPr>
          <a:xfrm rot="16200000">
            <a:off x="892985" y="-892982"/>
            <a:ext cx="6858001" cy="8643965"/>
          </a:xfrm>
          <a:prstGeom prst="teardrop">
            <a:avLst/>
          </a:prstGeom>
          <a:solidFill>
            <a:srgbClr val="FEF4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апля 10"/>
          <p:cNvSpPr/>
          <p:nvPr/>
        </p:nvSpPr>
        <p:spPr>
          <a:xfrm rot="16200000">
            <a:off x="535783" y="-535782"/>
            <a:ext cx="6429396" cy="7500959"/>
          </a:xfrm>
          <a:prstGeom prst="teardrop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Капля 9"/>
          <p:cNvSpPr/>
          <p:nvPr/>
        </p:nvSpPr>
        <p:spPr>
          <a:xfrm rot="16200000">
            <a:off x="571501" y="-571499"/>
            <a:ext cx="5429264" cy="6572263"/>
          </a:xfrm>
          <a:prstGeom prst="teardrop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апля 8"/>
          <p:cNvSpPr/>
          <p:nvPr/>
        </p:nvSpPr>
        <p:spPr>
          <a:xfrm rot="16200000">
            <a:off x="428625" y="-428624"/>
            <a:ext cx="4143380" cy="5000627"/>
          </a:xfrm>
          <a:prstGeom prst="teardrop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Капля 7"/>
          <p:cNvSpPr/>
          <p:nvPr/>
        </p:nvSpPr>
        <p:spPr>
          <a:xfrm rot="16200000">
            <a:off x="267893" y="-267892"/>
            <a:ext cx="3000396" cy="3536181"/>
          </a:xfrm>
          <a:prstGeom prst="teardrop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одержимое 17"/>
          <p:cNvSpPr>
            <a:spLocks noGrp="1"/>
          </p:cNvSpPr>
          <p:nvPr>
            <p:ph idx="1"/>
          </p:nvPr>
        </p:nvSpPr>
        <p:spPr>
          <a:xfrm>
            <a:off x="107504" y="1988840"/>
            <a:ext cx="8928992" cy="4137323"/>
          </a:xfrm>
          <a:prstGeom prst="round2SameRect">
            <a:avLst>
              <a:gd name="adj1" fmla="val 0"/>
              <a:gd name="adj2" fmla="val 14693"/>
            </a:avLst>
          </a:prstGeom>
          <a:gradFill>
            <a:gsLst>
              <a:gs pos="0">
                <a:schemeClr val="accent6">
                  <a:lumMod val="40000"/>
                  <a:lumOff val="60000"/>
                  <a:alpha val="80000"/>
                </a:schemeClr>
              </a:gs>
              <a:gs pos="35000">
                <a:srgbClr val="FFEAD9">
                  <a:alpha val="80000"/>
                </a:srgbClr>
              </a:gs>
              <a:gs pos="100000">
                <a:schemeClr val="bg1">
                  <a:alpha val="80000"/>
                </a:schemeClr>
              </a:gs>
            </a:gsLst>
          </a:gradFill>
          <a:effectLst>
            <a:outerShdw blurRad="40000" dist="20000" dir="5400000" rotWithShape="0">
              <a:schemeClr val="bg1">
                <a:alpha val="38000"/>
              </a:scheme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971550" lvl="1" indent="-514350">
              <a:buClr>
                <a:srgbClr val="C00000"/>
              </a:buClr>
              <a:buFont typeface="+mj-lt"/>
              <a:buAutoNum type="alphaUcPeriod"/>
            </a:pPr>
            <a:endParaRPr lang="ru-RU" sz="3600" b="1" dirty="0" smtClean="0"/>
          </a:p>
          <a:p>
            <a:pPr marL="1200150" lvl="1" indent="-742950">
              <a:buClr>
                <a:srgbClr val="C00000"/>
              </a:buClr>
              <a:buFont typeface="+mj-lt"/>
              <a:buAutoNum type="arabicParenR"/>
            </a:pPr>
            <a:r>
              <a:rPr lang="ru-RU" sz="3600" b="1" dirty="0" err="1" smtClean="0"/>
              <a:t>метк</a:t>
            </a:r>
            <a:r>
              <a:rPr lang="ru-RU" sz="3600" b="1" dirty="0"/>
              <a:t>..м словом, в </a:t>
            </a:r>
            <a:r>
              <a:rPr lang="ru-RU" sz="3600" b="1" dirty="0" err="1"/>
              <a:t>зимн</a:t>
            </a:r>
            <a:r>
              <a:rPr lang="ru-RU" sz="3600" b="1" dirty="0"/>
              <a:t>..м уборе;</a:t>
            </a:r>
          </a:p>
          <a:p>
            <a:pPr marL="1200150" lvl="1" indent="-742950">
              <a:buClr>
                <a:srgbClr val="C00000"/>
              </a:buClr>
              <a:buFont typeface="+mj-lt"/>
              <a:buAutoNum type="arabicParenR"/>
            </a:pPr>
            <a:r>
              <a:rPr lang="ru-RU" sz="3600" b="1" dirty="0" err="1"/>
              <a:t>жале..м</a:t>
            </a:r>
            <a:r>
              <a:rPr lang="ru-RU" sz="3600" b="1" dirty="0"/>
              <a:t> щенка, </a:t>
            </a:r>
            <a:r>
              <a:rPr lang="ru-RU" sz="3600" b="1" dirty="0" err="1"/>
              <a:t>протира</a:t>
            </a:r>
            <a:r>
              <a:rPr lang="ru-RU" sz="3600" b="1" dirty="0"/>
              <a:t>..т зеркало;</a:t>
            </a:r>
          </a:p>
          <a:p>
            <a:pPr marL="1200150" lvl="1" indent="-742950">
              <a:buClr>
                <a:srgbClr val="C00000"/>
              </a:buClr>
              <a:buFont typeface="+mj-lt"/>
              <a:buAutoNum type="arabicParenR"/>
            </a:pPr>
            <a:r>
              <a:rPr lang="ru-RU" sz="3600" b="1" dirty="0" err="1"/>
              <a:t>накле</a:t>
            </a:r>
            <a:r>
              <a:rPr lang="ru-RU" sz="3600" b="1" dirty="0"/>
              <a:t>..м марку, </a:t>
            </a:r>
            <a:r>
              <a:rPr lang="ru-RU" sz="3600" b="1" dirty="0" err="1"/>
              <a:t>постел</a:t>
            </a:r>
            <a:r>
              <a:rPr lang="ru-RU" sz="3600" b="1" dirty="0"/>
              <a:t>..м скатерть;</a:t>
            </a:r>
          </a:p>
          <a:p>
            <a:pPr marL="1200150" lvl="1" indent="-742950">
              <a:buClr>
                <a:srgbClr val="C00000"/>
              </a:buClr>
              <a:buFont typeface="+mj-lt"/>
              <a:buAutoNum type="arabicParenR"/>
            </a:pPr>
            <a:r>
              <a:rPr lang="ru-RU" sz="3600" b="1" dirty="0"/>
              <a:t>ехать на </a:t>
            </a:r>
            <a:r>
              <a:rPr lang="ru-RU" sz="3600" b="1" dirty="0" err="1"/>
              <a:t>трамва</a:t>
            </a:r>
            <a:r>
              <a:rPr lang="ru-RU" sz="3600" b="1" dirty="0"/>
              <a:t>..,  в письме Мари.. </a:t>
            </a:r>
          </a:p>
          <a:p>
            <a:pPr>
              <a:buClr>
                <a:srgbClr val="C00000"/>
              </a:buClr>
              <a:buFont typeface="+mj-lt"/>
              <a:buAutoNum type="alphaUcPeriod"/>
            </a:pPr>
            <a:endParaRPr lang="ru-RU" sz="2400" b="1" dirty="0"/>
          </a:p>
        </p:txBody>
      </p:sp>
      <p:sp>
        <p:nvSpPr>
          <p:cNvPr id="14" name="Волна 13"/>
          <p:cNvSpPr/>
          <p:nvPr/>
        </p:nvSpPr>
        <p:spPr>
          <a:xfrm>
            <a:off x="0" y="0"/>
            <a:ext cx="9144000" cy="1428760"/>
          </a:xfrm>
          <a:prstGeom prst="wav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олна 14"/>
          <p:cNvSpPr/>
          <p:nvPr/>
        </p:nvSpPr>
        <p:spPr>
          <a:xfrm flipV="1">
            <a:off x="0" y="142876"/>
            <a:ext cx="9144000" cy="1428760"/>
          </a:xfrm>
          <a:prstGeom prst="wave">
            <a:avLst>
              <a:gd name="adj1" fmla="val 20000"/>
              <a:gd name="adj2" fmla="val 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Волна 15"/>
          <p:cNvSpPr/>
          <p:nvPr/>
        </p:nvSpPr>
        <p:spPr>
          <a:xfrm>
            <a:off x="0" y="428628"/>
            <a:ext cx="9144000" cy="1034619"/>
          </a:xfrm>
          <a:prstGeom prst="wave">
            <a:avLst>
              <a:gd name="adj1" fmla="val 20000"/>
              <a:gd name="adj2" fmla="val -13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714488"/>
          </a:xfrm>
          <a:gradFill>
            <a:gsLst>
              <a:gs pos="0">
                <a:schemeClr val="accent3">
                  <a:tint val="50000"/>
                  <a:satMod val="300000"/>
                  <a:alpha val="75000"/>
                </a:schemeClr>
              </a:gs>
              <a:gs pos="35000">
                <a:schemeClr val="accent3">
                  <a:tint val="37000"/>
                  <a:satMod val="300000"/>
                  <a:alpha val="74000"/>
                </a:schemeClr>
              </a:gs>
              <a:gs pos="100000">
                <a:schemeClr val="accent3">
                  <a:tint val="15000"/>
                  <a:satMod val="350000"/>
                  <a:alpha val="75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4000" b="1" dirty="0" smtClean="0">
                <a:solidFill>
                  <a:srgbClr val="FFFF00"/>
                </a:solidFill>
              </a:rPr>
              <a:t>6.</a:t>
            </a:r>
            <a:r>
              <a:rPr lang="ru-RU" sz="3600" b="1" dirty="0" smtClean="0"/>
              <a:t>В </a:t>
            </a:r>
            <a:r>
              <a:rPr lang="ru-RU" sz="3600" b="1" dirty="0"/>
              <a:t>каком ряду в обоих случаях на месте пропуска пишется одна и та же буква: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19" name="Пятиугольник 18"/>
          <p:cNvSpPr/>
          <p:nvPr/>
        </p:nvSpPr>
        <p:spPr>
          <a:xfrm rot="5400000">
            <a:off x="-607227" y="607227"/>
            <a:ext cx="1714488" cy="500034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ятиугольник 19"/>
          <p:cNvSpPr/>
          <p:nvPr/>
        </p:nvSpPr>
        <p:spPr>
          <a:xfrm rot="5400000">
            <a:off x="8036739" y="607227"/>
            <a:ext cx="1714488" cy="500034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ятиугольник 20">
            <a:hlinkClick r:id="" action="ppaction://hlinkshowjump?jump=nextslide"/>
          </p:cNvPr>
          <p:cNvSpPr/>
          <p:nvPr/>
        </p:nvSpPr>
        <p:spPr>
          <a:xfrm>
            <a:off x="8072650" y="6286520"/>
            <a:ext cx="500066" cy="428604"/>
          </a:xfrm>
          <a:prstGeom prst="homePlate">
            <a:avLst>
              <a:gd name="adj" fmla="val 11649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ятиугольник 21">
            <a:hlinkClick r:id="" action="ppaction://hlinkshowjump?jump=previousslide"/>
          </p:cNvPr>
          <p:cNvSpPr/>
          <p:nvPr/>
        </p:nvSpPr>
        <p:spPr>
          <a:xfrm rot="10800000">
            <a:off x="7501146" y="6286520"/>
            <a:ext cx="500066" cy="428604"/>
          </a:xfrm>
          <a:prstGeom prst="homePlate">
            <a:avLst>
              <a:gd name="adj" fmla="val 116673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Умножение 22">
            <a:hlinkClick r:id="" action="ppaction://hlinkshowjump?jump=endshow"/>
          </p:cNvPr>
          <p:cNvSpPr/>
          <p:nvPr/>
        </p:nvSpPr>
        <p:spPr>
          <a:xfrm>
            <a:off x="428220" y="6179269"/>
            <a:ext cx="714380" cy="642918"/>
          </a:xfrm>
          <a:prstGeom prst="mathMultiply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964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Капля 11"/>
          <p:cNvSpPr/>
          <p:nvPr/>
        </p:nvSpPr>
        <p:spPr>
          <a:xfrm rot="16200000">
            <a:off x="892985" y="-892982"/>
            <a:ext cx="6858001" cy="8643965"/>
          </a:xfrm>
          <a:prstGeom prst="teardrop">
            <a:avLst/>
          </a:prstGeom>
          <a:solidFill>
            <a:srgbClr val="FEF4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апля 10"/>
          <p:cNvSpPr/>
          <p:nvPr/>
        </p:nvSpPr>
        <p:spPr>
          <a:xfrm rot="16200000">
            <a:off x="535783" y="-535782"/>
            <a:ext cx="6429396" cy="7500959"/>
          </a:xfrm>
          <a:prstGeom prst="teardrop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Капля 9"/>
          <p:cNvSpPr/>
          <p:nvPr/>
        </p:nvSpPr>
        <p:spPr>
          <a:xfrm rot="16200000">
            <a:off x="571501" y="-571499"/>
            <a:ext cx="5429264" cy="6572263"/>
          </a:xfrm>
          <a:prstGeom prst="teardrop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апля 8"/>
          <p:cNvSpPr/>
          <p:nvPr/>
        </p:nvSpPr>
        <p:spPr>
          <a:xfrm rot="16200000">
            <a:off x="428625" y="-428624"/>
            <a:ext cx="4143380" cy="5000627"/>
          </a:xfrm>
          <a:prstGeom prst="teardrop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Капля 7"/>
          <p:cNvSpPr/>
          <p:nvPr/>
        </p:nvSpPr>
        <p:spPr>
          <a:xfrm rot="16200000">
            <a:off x="267893" y="-267892"/>
            <a:ext cx="3000396" cy="3536181"/>
          </a:xfrm>
          <a:prstGeom prst="teardrop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одержимое 17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  <a:prstGeom prst="round2SameRect">
            <a:avLst>
              <a:gd name="adj1" fmla="val 0"/>
              <a:gd name="adj2" fmla="val 14693"/>
            </a:avLst>
          </a:prstGeom>
          <a:gradFill>
            <a:gsLst>
              <a:gs pos="0">
                <a:schemeClr val="accent6">
                  <a:lumMod val="40000"/>
                  <a:lumOff val="60000"/>
                  <a:alpha val="80000"/>
                </a:schemeClr>
              </a:gs>
              <a:gs pos="35000">
                <a:srgbClr val="FFEAD9">
                  <a:alpha val="80000"/>
                </a:srgbClr>
              </a:gs>
              <a:gs pos="100000">
                <a:schemeClr val="bg1">
                  <a:alpha val="80000"/>
                </a:schemeClr>
              </a:gs>
            </a:gsLst>
          </a:gradFill>
          <a:effectLst>
            <a:outerShdw blurRad="40000" dist="20000" dir="5400000" rotWithShape="0">
              <a:schemeClr val="bg1">
                <a:alpha val="38000"/>
              </a:scheme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200150" lvl="1" indent="-742950">
              <a:buClr>
                <a:srgbClr val="C00000"/>
              </a:buClr>
              <a:buFont typeface="+mj-lt"/>
              <a:buAutoNum type="alphaUcPeriod"/>
            </a:pPr>
            <a:endParaRPr lang="ru-RU" sz="3600" b="1" dirty="0" smtClean="0"/>
          </a:p>
          <a:p>
            <a:pPr marL="1200150" lvl="1" indent="-742950">
              <a:buClr>
                <a:srgbClr val="C00000"/>
              </a:buClr>
              <a:buFont typeface="+mj-lt"/>
              <a:buAutoNum type="arabicParenR"/>
            </a:pPr>
            <a:r>
              <a:rPr lang="ru-RU" sz="3600" b="1" dirty="0" err="1" smtClean="0"/>
              <a:t>обжеч</a:t>
            </a:r>
            <a:r>
              <a:rPr lang="ru-RU" sz="3600" b="1" dirty="0"/>
              <a:t>..</a:t>
            </a:r>
            <a:r>
              <a:rPr lang="ru-RU" sz="3600" b="1" dirty="0" err="1"/>
              <a:t>ся</a:t>
            </a:r>
            <a:r>
              <a:rPr lang="ru-RU" sz="3600" b="1" dirty="0"/>
              <a:t>,  </a:t>
            </a:r>
            <a:r>
              <a:rPr lang="ru-RU" sz="3600" b="1" dirty="0" err="1"/>
              <a:t>качаеш</a:t>
            </a:r>
            <a:r>
              <a:rPr lang="ru-RU" sz="3600" b="1" dirty="0"/>
              <a:t>..</a:t>
            </a:r>
            <a:r>
              <a:rPr lang="ru-RU" sz="3600" b="1" dirty="0" err="1"/>
              <a:t>ся</a:t>
            </a:r>
            <a:r>
              <a:rPr lang="ru-RU" sz="3600" b="1" dirty="0"/>
              <a:t>;</a:t>
            </a:r>
          </a:p>
          <a:p>
            <a:pPr marL="1200150" lvl="1" indent="-742950">
              <a:buClr>
                <a:srgbClr val="C00000"/>
              </a:buClr>
              <a:buFont typeface="+mj-lt"/>
              <a:buAutoNum type="arabicParenR"/>
            </a:pPr>
            <a:r>
              <a:rPr lang="ru-RU" sz="3600" b="1" dirty="0"/>
              <a:t>начинает..</a:t>
            </a:r>
            <a:r>
              <a:rPr lang="ru-RU" sz="3600" b="1" dirty="0" err="1"/>
              <a:t>ся</a:t>
            </a:r>
            <a:r>
              <a:rPr lang="ru-RU" sz="3600" b="1" dirty="0"/>
              <a:t>, </a:t>
            </a:r>
            <a:r>
              <a:rPr lang="ru-RU" sz="3600" b="1" dirty="0" err="1"/>
              <a:t>немощ</a:t>
            </a:r>
            <a:r>
              <a:rPr lang="ru-RU" sz="3600" b="1" dirty="0"/>
              <a:t>..</a:t>
            </a:r>
            <a:r>
              <a:rPr lang="ru-RU" sz="3600" b="1" dirty="0" err="1"/>
              <a:t>ный</a:t>
            </a:r>
            <a:r>
              <a:rPr lang="ru-RU" sz="3600" b="1" dirty="0"/>
              <a:t>;</a:t>
            </a:r>
          </a:p>
          <a:p>
            <a:pPr marL="1200150" lvl="1" indent="-742950">
              <a:buClr>
                <a:srgbClr val="C00000"/>
              </a:buClr>
              <a:buFont typeface="+mj-lt"/>
              <a:buAutoNum type="arabicParenR"/>
            </a:pPr>
            <a:r>
              <a:rPr lang="ru-RU" sz="3600" b="1" dirty="0"/>
              <a:t>программа передач.., плащ..;</a:t>
            </a:r>
          </a:p>
          <a:p>
            <a:pPr marL="1200150" lvl="1" indent="-742950">
              <a:buClr>
                <a:srgbClr val="C00000"/>
              </a:buClr>
              <a:buFont typeface="+mj-lt"/>
              <a:buAutoNum type="arabicParenR"/>
            </a:pPr>
            <a:r>
              <a:rPr lang="ru-RU" sz="3600" b="1" dirty="0"/>
              <a:t>под..</a:t>
            </a:r>
            <a:r>
              <a:rPr lang="ru-RU" sz="3600" b="1" dirty="0" err="1"/>
              <a:t>ём</a:t>
            </a:r>
            <a:r>
              <a:rPr lang="ru-RU" sz="3600" b="1" dirty="0"/>
              <a:t>, </a:t>
            </a:r>
            <a:r>
              <a:rPr lang="ru-RU" sz="3600" b="1" dirty="0" err="1"/>
              <a:t>вороб</a:t>
            </a:r>
            <a:r>
              <a:rPr lang="ru-RU" sz="3600" b="1" dirty="0"/>
              <a:t>..и 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14" name="Волна 13"/>
          <p:cNvSpPr/>
          <p:nvPr/>
        </p:nvSpPr>
        <p:spPr>
          <a:xfrm>
            <a:off x="0" y="0"/>
            <a:ext cx="9144000" cy="1428760"/>
          </a:xfrm>
          <a:prstGeom prst="wav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олна 14"/>
          <p:cNvSpPr/>
          <p:nvPr/>
        </p:nvSpPr>
        <p:spPr>
          <a:xfrm flipV="1">
            <a:off x="0" y="142876"/>
            <a:ext cx="9144000" cy="1428760"/>
          </a:xfrm>
          <a:prstGeom prst="wave">
            <a:avLst>
              <a:gd name="adj1" fmla="val 20000"/>
              <a:gd name="adj2" fmla="val 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Волна 15"/>
          <p:cNvSpPr/>
          <p:nvPr/>
        </p:nvSpPr>
        <p:spPr>
          <a:xfrm>
            <a:off x="0" y="428628"/>
            <a:ext cx="9144000" cy="1034619"/>
          </a:xfrm>
          <a:prstGeom prst="wave">
            <a:avLst>
              <a:gd name="adj1" fmla="val 20000"/>
              <a:gd name="adj2" fmla="val -13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500034" y="142876"/>
            <a:ext cx="8229600" cy="1428760"/>
          </a:xfrm>
          <a:gradFill>
            <a:gsLst>
              <a:gs pos="0">
                <a:schemeClr val="accent3">
                  <a:tint val="50000"/>
                  <a:satMod val="300000"/>
                  <a:alpha val="75000"/>
                </a:schemeClr>
              </a:gs>
              <a:gs pos="35000">
                <a:schemeClr val="accent3">
                  <a:tint val="37000"/>
                  <a:satMod val="300000"/>
                  <a:alpha val="74000"/>
                </a:schemeClr>
              </a:gs>
              <a:gs pos="100000">
                <a:schemeClr val="accent3">
                  <a:tint val="15000"/>
                  <a:satMod val="350000"/>
                  <a:alpha val="75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4000" b="1" dirty="0" smtClean="0">
                <a:solidFill>
                  <a:srgbClr val="FFFF00"/>
                </a:solidFill>
              </a:rPr>
              <a:t>7.</a:t>
            </a:r>
            <a:r>
              <a:rPr lang="ru-RU" sz="3600" b="1" dirty="0" smtClean="0"/>
              <a:t> В </a:t>
            </a:r>
            <a:r>
              <a:rPr lang="ru-RU" sz="3600" b="1" dirty="0"/>
              <a:t>каком ряду в обоих словах на месте пропуска пишется Ь: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19" name="Пятиугольник 18"/>
          <p:cNvSpPr/>
          <p:nvPr/>
        </p:nvSpPr>
        <p:spPr>
          <a:xfrm rot="5400000">
            <a:off x="-607227" y="607227"/>
            <a:ext cx="1714488" cy="500034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ятиугольник 19"/>
          <p:cNvSpPr/>
          <p:nvPr/>
        </p:nvSpPr>
        <p:spPr>
          <a:xfrm rot="5400000">
            <a:off x="8036739" y="607227"/>
            <a:ext cx="1714488" cy="500034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ятиугольник 20">
            <a:hlinkClick r:id="" action="ppaction://hlinkshowjump?jump=nextslide"/>
          </p:cNvPr>
          <p:cNvSpPr/>
          <p:nvPr/>
        </p:nvSpPr>
        <p:spPr>
          <a:xfrm>
            <a:off x="8072650" y="6286520"/>
            <a:ext cx="500066" cy="428604"/>
          </a:xfrm>
          <a:prstGeom prst="homePlate">
            <a:avLst>
              <a:gd name="adj" fmla="val 11649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ятиугольник 21">
            <a:hlinkClick r:id="" action="ppaction://hlinkshowjump?jump=previousslide"/>
          </p:cNvPr>
          <p:cNvSpPr/>
          <p:nvPr/>
        </p:nvSpPr>
        <p:spPr>
          <a:xfrm rot="10800000">
            <a:off x="7501146" y="6286520"/>
            <a:ext cx="500066" cy="428604"/>
          </a:xfrm>
          <a:prstGeom prst="homePlate">
            <a:avLst>
              <a:gd name="adj" fmla="val 116673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Умножение 22">
            <a:hlinkClick r:id="" action="ppaction://hlinkshowjump?jump=endshow"/>
          </p:cNvPr>
          <p:cNvSpPr/>
          <p:nvPr/>
        </p:nvSpPr>
        <p:spPr>
          <a:xfrm>
            <a:off x="428220" y="6179269"/>
            <a:ext cx="714380" cy="642918"/>
          </a:xfrm>
          <a:prstGeom prst="mathMultiply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351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C(10)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AC58111-B345-4E08-910D-657F67836F6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CSC(10)</Template>
  <TotalTime>375</TotalTime>
  <Words>578</Words>
  <Application>Microsoft Office PowerPoint</Application>
  <PresentationFormat>Экран (4:3)</PresentationFormat>
  <Paragraphs>113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CSC(10)</vt:lpstr>
      <vt:lpstr>Итоговая тестовая работа по русскому языку Вариант №1</vt:lpstr>
      <vt:lpstr>ЧАСТЬ  А.</vt:lpstr>
      <vt:lpstr> 1.В каком ряду оба существительных относятся к 3 склонению: </vt:lpstr>
      <vt:lpstr> 2.В каком ряду в обоих словах пропущена одна и та же буква: </vt:lpstr>
      <vt:lpstr> 3.В каком ряду в обоих словах пропущена безударная проверяемая гласная в корне: </vt:lpstr>
      <vt:lpstr> 4.Какое слово содержит чередующуюся гласную в корне: </vt:lpstr>
      <vt:lpstr> 5.В каком ряду в обоих словах пропущена одна и та же буква: </vt:lpstr>
      <vt:lpstr> 6.В каком ряду в обоих случаях на месте пропуска пишется одна и та же буква: </vt:lpstr>
      <vt:lpstr> 7. В каком ряду в обоих словах на месте пропуска пишется Ь: </vt:lpstr>
      <vt:lpstr> 8. Отметьте строчки, в которых  во всех словах вместо пропуска нужно вставить И: </vt:lpstr>
      <vt:lpstr> 9. В какой строке во всех словах пишется НН: </vt:lpstr>
      <vt:lpstr> 10. Отметьте слово, которое пишется через дефис: </vt:lpstr>
      <vt:lpstr> 11. Отметьте строчку, в которой все слова с НЕ пишутся раздельно: </vt:lpstr>
      <vt:lpstr>ЧАСТЬ  В.</vt:lpstr>
      <vt:lpstr>  Прочитайте текст. Выполните задания 1-3, указывая слово или номер предложения.  </vt:lpstr>
      <vt:lpstr>  Выполните задания 1-3, указывая слово или номер предложения.  </vt:lpstr>
      <vt:lpstr>  Прочитайте текст. Выполните задания 1-3, указывая слово или номер предложения.  </vt:lpstr>
      <vt:lpstr> Проверь себя 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Итоговая тестовая работа по русскому языку</dc:title>
  <dc:creator>Akimova</dc:creator>
  <cp:lastModifiedBy>Akimova</cp:lastModifiedBy>
  <cp:revision>9</cp:revision>
  <dcterms:created xsi:type="dcterms:W3CDTF">2013-06-20T11:44:22Z</dcterms:created>
  <dcterms:modified xsi:type="dcterms:W3CDTF">2013-06-21T13:34:54Z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TC300082559990</vt:lpwstr>
  </property>
</Properties>
</file>