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"/>
            <a:ext cx="9036496" cy="2564905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В ПОИСКАХ КЛАДА</a:t>
            </a:r>
            <a:endParaRPr lang="ru-RU" sz="8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949280"/>
            <a:ext cx="9144000" cy="908720"/>
          </a:xfrm>
        </p:spPr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ПРОДОЛЖИТЕЛЬНОСТЬ ИГРЫ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НЕДЕЛЯ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  <a:cs typeface="+mj-cs"/>
            </a:endParaRPr>
          </a:p>
          <a:p>
            <a:pPr>
              <a:spcBef>
                <a:spcPct val="0"/>
              </a:spcBef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С 19.01.15 ПО 24.01.15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3672408" cy="3518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2673561"/>
            <a:ext cx="4347567" cy="3193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62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ИГРАЕТ 2 КОМАНДЫ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556792"/>
            <a:ext cx="8856984" cy="5040560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ВАЖНО! </a:t>
            </a:r>
            <a:r>
              <a:rPr lang="ru-RU" b="1" dirty="0" smtClean="0"/>
              <a:t>ПРЕДОСТАВИТЬ В ШТАБ СПИСОК КОМАНДЫ В ПЕЧАТНОМ ВИДЕ</a:t>
            </a:r>
          </a:p>
          <a:p>
            <a:r>
              <a:rPr lang="ru-RU" b="1" dirty="0" smtClean="0"/>
              <a:t>ПРЕДСТАВИТЬ ВИЗИТКУ КОМАНДЫ                     (ТВОРЧЕСКИЙ ПОДХОД)</a:t>
            </a:r>
          </a:p>
          <a:p>
            <a:r>
              <a:rPr lang="ru-RU" b="1" dirty="0" smtClean="0"/>
              <a:t>ВЫБРАТЬ КАПИТАНА, ФОТОКОРРЕСПОНДЕНТА, РАЗВЕДЧИКОВ, СВЯЗИСТОВ, ШИФРОВАЛЬЩИКОВ, ТАЙНОГО АГЕНТА и т.д.</a:t>
            </a:r>
          </a:p>
          <a:p>
            <a:r>
              <a:rPr lang="ru-RU" b="1" dirty="0" smtClean="0"/>
              <a:t>ВСЕ ЧЛЕНЫ КОМАНДЫ ПРИНИМАЮТ УЧАСТИЕ В ИГРЕ (ЕСЛИ ВЫБЫВАЕТ ХОТЬ ОДИН УЧАСТНИК, КОМАНДА ТЕРПИТ ЧАСТИЧНОЕ ПОРАЖЕНИЕ)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87805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154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ЦЕЛЬ ИГРЫ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8758" y="2708920"/>
            <a:ext cx="3985242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66778"/>
            <a:ext cx="5158758" cy="3245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b="1" dirty="0" smtClean="0"/>
              <a:t>СОБРАТЬ КАРТУ СОКРОВИЩ</a:t>
            </a:r>
          </a:p>
          <a:p>
            <a:r>
              <a:rPr lang="ru-RU" b="1" dirty="0" smtClean="0"/>
              <a:t>НАЙТИ КЛАД</a:t>
            </a:r>
          </a:p>
          <a:p>
            <a:r>
              <a:rPr lang="ru-RU" b="1" dirty="0" smtClean="0"/>
              <a:t>ОДЕРЖАТЬ ПОБЕДУ В ИГРЕ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604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645024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В </a:t>
            </a:r>
            <a:r>
              <a:rPr lang="ru-RU" sz="5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ТЕЧЕНИЕ </a:t>
            </a:r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5 ДНЕЙ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/>
            </a:r>
            <a:b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СОБРАТЬ ИНФОРМАЦИЮ </a:t>
            </a:r>
            <a:b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ЧЕРЕЗ НЕИЗВЕСТНЫХ РЕЗИДЕНТОВ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501008"/>
            <a:ext cx="8784976" cy="3229819"/>
          </a:xfrm>
        </p:spPr>
        <p:txBody>
          <a:bodyPr/>
          <a:lstStyle/>
          <a:p>
            <a:r>
              <a:rPr lang="ru-RU" b="1" dirty="0" smtClean="0"/>
              <a:t>СОБЛЮДАТЬ КОНСПИРАЦИЮ                                                         В ТЕЧЕНИИ ВСЕЙ ИГРЫ</a:t>
            </a:r>
          </a:p>
          <a:p>
            <a:r>
              <a:rPr lang="ru-RU" b="1" dirty="0" smtClean="0"/>
              <a:t>ПРЕДОСТАВИТЬ В ШТАБ БУТЫЛКИ  И ПИСЬМА С СЕКРЕТНЫМ СОДЕРЖИМЫМ                                           (ЭТУ РОЛЬ ВЫПОЛНЯЮТ СВЯЗИСТЫ)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46468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84984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ПО ВАШЕЙ ПРОСЬБЕ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МОЖЕТ БЫТЬ ОРГАНИЗОВАНА ВСТРЕЧА СО ШТАБНЫМ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212976"/>
            <a:ext cx="8352928" cy="344584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ДЛЯ ВСТРЕЧИ ТАЙНЫЙ АГЕНТ ПРОНИКАЕТ В ШТАБ И РАЗМЕЩАЕТ ИНФОРМАЦИЮ НА МАГНИТНОЙ ДОСКЕ В ПОТАЙНОЙ КОМНАТЕ</a:t>
            </a:r>
          </a:p>
          <a:p>
            <a:r>
              <a:rPr lang="ru-RU" b="1" dirty="0" smtClean="0"/>
              <a:t>ЭТА ИНФОРМАЦИЯ ДОЛЖНА СОДЕРЖАТЬ НЕСЛОЖНЫЙ ШИФР И БЫТЬ В КОНВЕРТЕ (НАПРИМЕР, О ВСТРЕЧЕ СО ШТАБНЫМ НА НЕЙТРАЛЬНОЙ ТЕРРИТОРИИ В ПРЕДЕЛАХ ОУ ИЛИ БЕСЕДЕ)</a:t>
            </a:r>
          </a:p>
          <a:p>
            <a:r>
              <a:rPr lang="ru-RU" b="1" dirty="0" smtClean="0"/>
              <a:t>ШТАБНОЙ ДАЁТ ВАМ ОТВЕТ ОПИРАЯСЬ НА ВАШ ШИФР И ВЫ РЕШАЕТЕ СВОИ ПРОБЛЕМЫ ИЛИ ВОПРОСЫ, КОТОРЫЕ У ВАС ВОЗНИКЛИ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9596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4864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ОБРАЩЕНИЕ </a:t>
            </a:r>
            <a:b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</a:b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К НЕИЗВЕСТНЫМ РЕЗИДЕНТАМ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2420888"/>
            <a:ext cx="8856984" cy="424847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Arial Unicode MS" pitchFamily="34" charset="-128"/>
              <a:cs typeface="Arial Unicode MS" pitchFamily="34" charset="-128"/>
            </a:endParaRP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НАЧИНАТЬ </a:t>
            </a: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СВОЮ РЕЧЬ СО СЛОВ: 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«</a:t>
            </a:r>
            <a:r>
              <a:rPr lang="ru-RU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УВАЖАЕМАЯ или УВАЖАЕМЫЙ, </a:t>
            </a:r>
          </a:p>
          <a:p>
            <a:pPr marL="0" indent="0" algn="ctr">
              <a:buNone/>
            </a:pPr>
            <a:r>
              <a:rPr lang="ru-RU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Имя Отчество резидента</a:t>
            </a:r>
          </a:p>
          <a:p>
            <a:pPr marL="0" indent="0" algn="ctr">
              <a:buNone/>
            </a:pPr>
            <a:r>
              <a:rPr lang="ru-RU" sz="4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нет ли у Вас для нас послания?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Arial Unicode MS" pitchFamily="34" charset="-128"/>
                <a:cs typeface="Arial Unicode MS" pitchFamily="34" charset="-128"/>
              </a:rPr>
              <a:t>»</a:t>
            </a:r>
          </a:p>
          <a:p>
            <a:pPr marL="0" indent="0" algn="ctr">
              <a:buNone/>
            </a:pPr>
            <a:r>
              <a:rPr lang="ru-RU" b="1" dirty="0" smtClean="0"/>
              <a:t>ЕСЛИ РЕЗЕДЕНТ ОТВЕЧАЕТ ЧТО ЕСТЬ,</a:t>
            </a:r>
          </a:p>
          <a:p>
            <a:pPr marL="0" indent="0" algn="ctr">
              <a:buNone/>
            </a:pPr>
            <a:r>
              <a:rPr lang="ru-RU" b="1" dirty="0" smtClean="0"/>
              <a:t> ТО ВЫ СООБЩАЕТЕ ПАРОЛЬ И ВЫПОЛНЯЕТЕ ВСЁ, </a:t>
            </a:r>
          </a:p>
          <a:p>
            <a:pPr marL="0" indent="0" algn="ctr">
              <a:buNone/>
            </a:pPr>
            <a:r>
              <a:rPr lang="ru-RU" b="1" dirty="0" smtClean="0"/>
              <a:t>ЧТОБЫ СЕКРЕТНАЯ ИНФОРМАЦИЯ </a:t>
            </a:r>
          </a:p>
          <a:p>
            <a:pPr marL="0" indent="0" algn="ctr">
              <a:buNone/>
            </a:pPr>
            <a:r>
              <a:rPr lang="ru-RU" b="1" dirty="0" smtClean="0"/>
              <a:t>ДОСТАЛАСЬ ВАМ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963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44824"/>
          </a:xfrm>
        </p:spPr>
        <p:txBody>
          <a:bodyPr>
            <a:noAutofit/>
          </a:bodyPr>
          <a:lstStyle/>
          <a:p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</a:rPr>
              <a:t>СЕКРЕТНАЯ ИНФОРМАЦИЯ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7056784" cy="4704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2670" y="5380046"/>
            <a:ext cx="1492653" cy="14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62473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По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ШКОЛЕ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бродит пират,</a:t>
            </a:r>
          </a:p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Глядит на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восход,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на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закат,</a:t>
            </a:r>
            <a:endParaRPr lang="ru-RU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ungsuh" pitchFamily="18" charset="-127"/>
              <a:ea typeface="Gungsuh" pitchFamily="18" charset="-127"/>
              <a:cs typeface="+mj-cs"/>
            </a:endParaRPr>
          </a:p>
          <a:p>
            <a:pPr marL="0" indent="0" algn="ctr">
              <a:buNone/>
            </a:pP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Под каждую </a:t>
            </a: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ПАРТУ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глядит,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Одну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только фразу твердит.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Он думает,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глядя вокруг...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Не </a:t>
            </a:r>
            <a:r>
              <a:rPr lang="ru-RU" sz="5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ungsuh" pitchFamily="18" charset="-127"/>
                <a:ea typeface="Gungsuh" pitchFamily="18" charset="-127"/>
                <a:cs typeface="+mj-cs"/>
              </a:rPr>
              <a:t>здесь ли запрятан сундук?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857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251</Words>
  <Application>Microsoft Office PowerPoint</Application>
  <PresentationFormat>Экран (4:3)</PresentationFormat>
  <Paragraphs>36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В ПОИСКАХ КЛАДА</vt:lpstr>
      <vt:lpstr>ИГРАЕТ 2 КОМАНДЫ</vt:lpstr>
      <vt:lpstr>ЦЕЛЬ ИГРЫ</vt:lpstr>
      <vt:lpstr>В ТЕЧЕНИЕ 5 ДНЕЙ  СОБРАТЬ ИНФОРМАЦИЮ  ЧЕРЕЗ НЕИЗВЕСТНЫХ РЕЗИДЕНТОВ</vt:lpstr>
      <vt:lpstr>ПО ВАШЕЙ ПРОСЬБЕ МОЖЕТ БЫТЬ ОРГАНИЗОВАНА ВСТРЕЧА СО ШТАБНЫМ</vt:lpstr>
      <vt:lpstr>ОБРАЩЕНИЕ  К НЕИЗВЕСТНЫМ РЕЗИДЕНТАМ</vt:lpstr>
      <vt:lpstr>СЕКРЕТНАЯ ИНФОРМАЦИЯ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ПОИСКАХ КЛАДА</dc:title>
  <dc:creator>Igor Ivanov</dc:creator>
  <cp:lastModifiedBy>Igor Ivanov</cp:lastModifiedBy>
  <cp:revision>17</cp:revision>
  <dcterms:created xsi:type="dcterms:W3CDTF">2015-01-13T09:18:49Z</dcterms:created>
  <dcterms:modified xsi:type="dcterms:W3CDTF">2015-11-02T12:28:57Z</dcterms:modified>
</cp:coreProperties>
</file>