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D9B87-6E14-46B0-A457-1FB6DB1D7179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72B14-2614-4188-A140-1A9A40995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72B14-2614-4188-A140-1A9A40995D0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D089A0-7049-4B50-862A-4F50B861CEB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FBA2D2-D635-44AA-ADB9-A07B89E51C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mmons.wikimedia.org/wiki/File:Lizyukov_with_Simonov.JPG?uselang=ru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commons.wikimedia.org/wiki/File:Bundesarchiv_Bild_183-F1018-0043-001,_Berlin,_Literaturabend,_Konstantin_Simonow.jpg?uselang=r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u.wikipedia.org/wiki/%D0%A4%D0%B0%D0%B9%D0%BB:Konstantin_Simonov_Plaqu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3%D0%BB%D0%B8%D1%86%D0%B0_%D0%A7%D0%B5%D1%80%D0%BD%D1%8F%D1%85%D0%BE%D0%B2%D1%81%D0%BA%D0%BE%D0%B3%D0%BE_(%D0%9C%D0%BE%D1%81%D0%BA%D0%B2%D0%B0)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3%D0%94%D0%A0" TargetMode="External"/><Relationship Id="rId13" Type="http://schemas.openxmlformats.org/officeDocument/2006/relationships/hyperlink" Target="https://ru.wikipedia.org/wiki/%D0%A1%D0%B8%D0%BC%D0%BE%D0%BD%D0%BE%D0%B2,_%D0%9A%D0%BE%D0%BD%D1%81%D1%82%D0%B0%D0%BD%D1%82%D0%B8%D0%BD_%D0%9C%D0%B8%D1%85%D0%B0%D0%B9%D0%BB%D0%BE%D0%B2%D0%B8%D1%87" TargetMode="External"/><Relationship Id="rId18" Type="http://schemas.openxmlformats.org/officeDocument/2006/relationships/hyperlink" Target="https://ru.wikipedia.org/wiki/%D0%A3%D0%BB%D0%B8%D1%86%D0%B0_%D0%A7%D0%B5%D1%80%D0%BD%D1%8F%D1%85%D0%BE%D0%B2%D1%81%D0%BA%D0%BE%D0%B3%D0%BE_(%D0%9C%D0%BE%D1%81%D0%BA%D0%B2%D0%B0)" TargetMode="External"/><Relationship Id="rId3" Type="http://schemas.openxmlformats.org/officeDocument/2006/relationships/hyperlink" Target="https://ru.wikipedia.org/w/index.php?title=%D0%A1%D0%B8%D0%BC%D0%BE%D0%BD%D0%BE%D0%B2_(%D0%B0%D1%81%D1%82%D0%B5%D1%80%D0%BE%D0%B8%D0%B4)&amp;action=edit&amp;redlink=1" TargetMode="External"/><Relationship Id="rId7" Type="http://schemas.openxmlformats.org/officeDocument/2006/relationships/hyperlink" Target="https://ru.wikipedia.org/wiki/1984_%D0%B3%D0%BE%D0%B4" TargetMode="External"/><Relationship Id="rId12" Type="http://schemas.openxmlformats.org/officeDocument/2006/relationships/hyperlink" Target="https://ru.wikipedia.org/wiki/%D0%91%D0%B5%D0%BB%D0%B0%D1%80%D1%83%D1%81%D1%8C" TargetMode="External"/><Relationship Id="rId17" Type="http://schemas.openxmlformats.org/officeDocument/2006/relationships/hyperlink" Target="https://ru.wikipedia.org/wiki/%D0%92%D0%BE%D0%BB%D0%B3%D0%BE%D0%B3%D1%80%D0%B0%D0%B4" TargetMode="External"/><Relationship Id="rId2" Type="http://schemas.openxmlformats.org/officeDocument/2006/relationships/hyperlink" Target="https://ru.wikipedia.org/wiki/%D0%90%D1%81%D1%82%D0%B5%D1%80%D0%BE%D0%B8%D0%B4" TargetMode="External"/><Relationship Id="rId16" Type="http://schemas.openxmlformats.org/officeDocument/2006/relationships/hyperlink" Target="https://ru.wikipedia.org/wiki/%D0%94%D0%BD%D0%B5%D0%BF%D1%80%D0%BE%D0%BF%D0%B5%D1%82%D1%80%D0%BE%D0%B2%D1%81%D0%BA%D0%B0%D1%8F_%D0%BE%D0%B1%D0%BB%D0%B0%D1%81%D1%82%D1%8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0%BD%D1%81%D1%82%D0%B0%D0%BD%D1%82%D0%B8%D0%BD_%D0%A1%D0%B8%D0%BC%D0%BE%D0%BD%D0%BE%D0%B2_(%D1%82%D0%B5%D0%BF%D0%BB%D0%BE%D1%85%D0%BE%D0%B4)" TargetMode="External"/><Relationship Id="rId11" Type="http://schemas.openxmlformats.org/officeDocument/2006/relationships/hyperlink" Target="https://ru.wikipedia.org/wiki/%D0%9C%D0%BE%D0%B3%D0%B8%D0%BB%D0%B5%D0%B2" TargetMode="External"/><Relationship Id="rId5" Type="http://schemas.openxmlformats.org/officeDocument/2006/relationships/hyperlink" Target="https://ru.wikipedia.org/wiki/%D0%A3%D0%BB%D0%B8%D1%86%D0%B0_%D0%9A%D0%BE%D0%BD%D1%81%D1%82%D0%B0%D0%BD%D1%82%D0%B8%D0%BD%D0%B0_%D0%A1%D0%B8%D0%BC%D0%BE%D0%BD%D0%BE%D0%B2%D0%B0_(%D0%9C%D0%BE%D1%81%D0%BA%D0%B2%D0%B0)" TargetMode="External"/><Relationship Id="rId15" Type="http://schemas.openxmlformats.org/officeDocument/2006/relationships/hyperlink" Target="https://ru.wikipedia.org/wiki/%D0%9A%D1%80%D0%B8%D0%B2%D0%BE%D0%B9_%D0%A0%D0%BE%D0%B3" TargetMode="External"/><Relationship Id="rId10" Type="http://schemas.openxmlformats.org/officeDocument/2006/relationships/hyperlink" Target="https://ru.wikipedia.org/wiki/%D0%9A%D1%80%D0%B0%D1%81%D0%BD%D0%BE%D0%B4%D0%B0%D1%80%D1%81%D0%BA%D0%B8%D0%B9_%D0%BA%D1%80%D0%B0%D0%B9" TargetMode="External"/><Relationship Id="rId4" Type="http://schemas.openxmlformats.org/officeDocument/2006/relationships/hyperlink" Target="https://ru.wikipedia.org/wiki/%D0%A1%D0%BF%D0%B8%D1%81%D0%BE%D0%BA_%D0%BC%D0%B0%D0%BB%D1%8B%D1%85_%D0%BF%D0%BB%D0%B0%D0%BD%D0%B5%D1%82" TargetMode="External"/><Relationship Id="rId9" Type="http://schemas.openxmlformats.org/officeDocument/2006/relationships/hyperlink" Target="https://ru.wikipedia.org/wiki/%D0%93%D1%83%D0%BB%D1%8C%D0%BA%D0%B5%D0%B2%D0%B8%D1%87%D0%B8" TargetMode="External"/><Relationship Id="rId14" Type="http://schemas.openxmlformats.org/officeDocument/2006/relationships/hyperlink" Target="https://ru.wikipedia.org/wiki/%D0%9A%D0%B0%D0%B7%D0%B0%D0%BD%D1%8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ommons.wikimedia.org/wiki/File:Bundesarchiv_Bild_183-F1019-0039-001,_Berlin,_Konstantin_Simonow.jpg?uselang=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5" Type="http://schemas.openxmlformats.org/officeDocument/2006/relationships/hyperlink" Target="https://ru.wikipedia.org/wiki/%D0%9F%D0%B5%D1%82%D1%80%D0%BE%D0%B3%D1%80%D0%B0%D0%B4" TargetMode="External"/><Relationship Id="rId4" Type="http://schemas.openxmlformats.org/officeDocument/2006/relationships/hyperlink" Target="https://ru.wikipedia.org/wiki/1915_%D0%B3%D0%BE%D0%B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50" TargetMode="External"/><Relationship Id="rId2" Type="http://schemas.openxmlformats.org/officeDocument/2006/relationships/hyperlink" Target="https://ru.wikipedia.org/wiki/%D0%A1%D0%B8%D0%BC%D0%BE%D0%BD%D0%BE%D0%B2,_%D0%90%D0%BB%D0%B5%D0%BA%D1%81%D0%B5%D0%B9_%D0%9A%D0%B8%D1%80%D0%B8%D0%BB%D0%BB%D0%BE%D0%B2%D0%B8%D1%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2000" TargetMode="External"/><Relationship Id="rId5" Type="http://schemas.openxmlformats.org/officeDocument/2006/relationships/hyperlink" Target="https://ru.wikipedia.org/wiki/1957" TargetMode="External"/><Relationship Id="rId4" Type="http://schemas.openxmlformats.org/officeDocument/2006/relationships/hyperlink" Target="https://ru.wikipedia.org/wiki/195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4%D0%B0%D0%BB%D1%8C_%C2%AB%D0%97%D0%B0_%D0%BE%D0%B1%D0%BE%D1%80%D0%BE%D0%BD%D1%83_%D0%A1%D1%82%D0%B0%D0%BB%D0%B8%D0%BD%D0%B3%D1%80%D0%B0%D0%B4%D0%B0%C2%BB" TargetMode="External"/><Relationship Id="rId13" Type="http://schemas.openxmlformats.org/officeDocument/2006/relationships/hyperlink" Target="https://ru.wikipedia.org/wiki/%D0%9C%D0%B5%D0%B4%D0%B0%D0%BB%D1%8C_%C2%AB%D0%92_%D0%BE%D0%B7%D0%BD%D0%B0%D0%BC%D0%B5%D0%BD%D0%BE%D0%B2%D0%B0%D0%BD%D0%B8%D0%B5_100-%D0%BB%D0%B5%D1%82%D0%B8%D1%8F_%D1%81%D0%BE_%D0%B4%D0%BD%D1%8F_%D1%80%D0%BE%D0%B6%D0%B4%D0%B5%D0%BD%D0%B8%D1%8F_%D0%92%D0%BB%D0%B0%D0%B4%D0%B8%D0%BC%D0%B8%D1%80%D0%B0_%D0%98%D0%BB%D1%8C%D0%B8%D1%87%D0%B0_%D0%9B%D0%B5%D0%BD%D0%B8%D0%BD%D0%B0%C2%BB" TargetMode="External"/><Relationship Id="rId3" Type="http://schemas.openxmlformats.org/officeDocument/2006/relationships/hyperlink" Target="https://ru.wikipedia.org/wiki/%D0%9E%D1%80%D0%B4%D0%B5%D0%BD_%D0%9B%D0%B5%D0%BD%D0%B8%D0%BD%D0%B0" TargetMode="External"/><Relationship Id="rId7" Type="http://schemas.openxmlformats.org/officeDocument/2006/relationships/hyperlink" Target="https://ru.wikipedia.org/wiki/%D0%9C%D0%B5%D0%B4%D0%B0%D0%BB%D1%8C_%C2%AB%D0%97%D0%B0_%D0%BE%D0%B1%D0%BE%D1%80%D0%BE%D0%BD%D1%83_%D0%9E%D0%B4%D0%B5%D1%81%D1%81%D1%8B%C2%BB" TargetMode="External"/><Relationship Id="rId12" Type="http://schemas.openxmlformats.org/officeDocument/2006/relationships/hyperlink" Target="https://ru.wikipedia.org/wiki/%D0%9E%D1%80%D0%B4%D0%B5%D0%BD_%D0%91%D0%B5%D0%BB%D0%BE%D0%B3%D0%BE_%D0%9B%D1%8C%D0%B2%D0%B0" TargetMode="External"/><Relationship Id="rId2" Type="http://schemas.openxmlformats.org/officeDocument/2006/relationships/hyperlink" Target="https://ru.wikipedia.org/wiki/%D0%93%D0%B5%D1%80%D0%BE%D0%B9_%D0%A1%D0%BE%D1%86%D0%B8%D0%B0%D0%BB%D0%B8%D1%81%D1%82%D0%B8%D1%87%D0%B5%D1%81%D0%BA%D0%BE%D0%B3%D0%BE_%D0%A2%D1%80%D1%83%D0%B4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E%D1%80%D0%B4%D0%B5%D0%BD_%C2%AB%D0%97%D0%BD%D0%B0%D0%BA_%D0%9F%D0%BE%D1%87%D1%91%D1%82%D0%B0%C2%BB" TargetMode="External"/><Relationship Id="rId11" Type="http://schemas.openxmlformats.org/officeDocument/2006/relationships/hyperlink" Target="https://ru.wikipedia.org/wiki/%D0%AE%D0%B1%D0%B8%D0%BB%D0%B5%D0%B9%D0%BD%D0%B0%D1%8F_%D0%BC%D0%B5%D0%B4%D0%B0%D0%BB%D1%8C_%C2%AB%D0%A2%D1%80%D0%B8%D0%B4%D1%86%D0%B0%D1%82%D1%8C_%D0%BB%D0%B5%D1%82_%D0%9F%D0%BE%D0%B1%D0%B5%D0%B4%D1%8B_%D0%B2_%D0%92%D0%B5%D0%BB%D0%B8%D0%BA%D0%BE%D0%B9_%D0%9E%D1%82%D0%B5%D1%87%D0%B5%D1%81%D1%82%D0%B2%D0%B5%D0%BD%D0%BD%D0%BE%D0%B9_%D0%B2%D0%BE%D0%B9%D0%BD%D0%B5_1941%E2%80%941945_%D0%B3%D0%B3.%C2%BB" TargetMode="External"/><Relationship Id="rId5" Type="http://schemas.openxmlformats.org/officeDocument/2006/relationships/hyperlink" Target="https://ru.wikipedia.org/wiki/%D0%9E%D1%80%D0%B4%D0%B5%D0%BD_%D0%9E%D1%82%D0%B5%D1%87%D0%B5%D1%81%D1%82%D0%B2%D0%B5%D0%BD%D0%BD%D0%BE%D0%B9_%D0%B2%D0%BE%D0%B9%D0%BD%D1%8B" TargetMode="External"/><Relationship Id="rId15" Type="http://schemas.openxmlformats.org/officeDocument/2006/relationships/hyperlink" Target="https://ru.wikipedia.org/wiki/%D0%9E%D1%80%D0%B4%D0%B5%D0%BD_%D0%A1%D1%83%D1%85%D1%8D-%D0%91%D0%B0%D1%82%D0%BE%D1%80%D0%B0" TargetMode="External"/><Relationship Id="rId10" Type="http://schemas.openxmlformats.org/officeDocument/2006/relationships/hyperlink" Target="https://ru.wikipedia.org/wiki/%D0%AE%D0%B1%D0%B8%D0%BB%D0%B5%D0%B9%D0%BD%D0%B0%D1%8F_%D0%BC%D0%B5%D0%B4%D0%B0%D0%BB%D1%8C_%C2%AB%D0%94%D0%B2%D0%B0%D0%B4%D1%86%D0%B0%D1%82%D1%8C_%D0%BB%D0%B5%D1%82_%D0%9F%D0%BE%D0%B1%D0%B5%D0%B4%D1%8B_%D0%B2_%D0%92%D0%B5%D0%BB%D0%B8%D0%BA%D0%BE%D0%B9_%D0%9E%D1%82%D0%B5%D1%87%D0%B5%D1%81%D1%82%D0%B2%D0%B5%D0%BD%D0%BD%D0%BE%D0%B9_%D0%B2%D0%BE%D0%B9%D0%BD%D0%B5_1941%E2%80%941945_%D0%B3%D0%B3.%C2%BB" TargetMode="External"/><Relationship Id="rId4" Type="http://schemas.openxmlformats.org/officeDocument/2006/relationships/hyperlink" Target="https://ru.wikipedia.org/wiki/%D0%9E%D1%80%D0%B4%D0%B5%D0%BD_%D0%9A%D1%80%D0%B0%D1%81%D0%BD%D0%BE%D0%B3%D0%BE_%D0%97%D0%BD%D0%B0%D0%BC%D0%B5%D0%BD%D0%B8" TargetMode="External"/><Relationship Id="rId9" Type="http://schemas.openxmlformats.org/officeDocument/2006/relationships/hyperlink" Target="https://ru.wikipedia.org/wiki/%D0%9C%D0%B5%D0%B4%D0%B0%D0%BB%D1%8C_%C2%AB%D0%97%D0%B0_%D0%BF%D0%BE%D0%B1%D0%B5%D0%B4%D1%83_%D0%BD%D0%B0%D0%B4_%D0%93%D0%B5%D1%80%D0%BC%D0%B0%D0%BD%D0%B8%D0%B5%D0%B9_%D0%B2_%D0%92%D0%B5%D0%BB%D0%B8%D0%BA%D0%BE%D0%B9_%D0%9E%D1%82%D0%B5%D1%87%D0%B5%D1%81%D1%82%D0%B2%D0%B5%D0%BD%D0%BD%D0%BE%D0%B9_%D0%B2%D0%BE%D0%B9%D0%BD%D0%B5_1941-1945_%D0%B3%D0%B3.%C2%BB" TargetMode="External"/><Relationship Id="rId14" Type="http://schemas.openxmlformats.org/officeDocument/2006/relationships/hyperlink" Target="https://ru.wikipedia.org/wiki/%D0%92%D0%BE%D0%B5%D0%BD%D0%BD%D1%8B%D0%B9_%D0%BA%D1%80%D0%B5%D1%81%D1%82_(%D0%A7%D0%B5%D1%85%D0%BE%D1%81%D0%BB%D0%BE%D0%B2%D0%B0%D0%BA%D0%B8%D1%8F,_1939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1%82%D0%B0%D0%BB%D0%B8%D0%BD%D1%81%D0%BA%D0%B0%D1%8F_%D0%BF%D1%80%D0%B5%D0%BC%D0%B8%D1%8F" TargetMode="External"/><Relationship Id="rId2" Type="http://schemas.openxmlformats.org/officeDocument/2006/relationships/hyperlink" Target="https://ru.wikipedia.org/wiki/%D0%9B%D0%B5%D0%BD%D0%B8%D0%BD%D1%81%D0%BA%D0%B0%D1%8F_%D0%BF%D1%80%D0%B5%D0%BC%D0%B8%D1%8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3%D0%BE%D1%81%D1%83%D0%B4%D0%B0%D1%80%D1%81%D1%82%D0%B2%D0%B5%D0%BD%D0%BD%D0%B0%D1%8F_%D0%BF%D1%80%D0%B5%D0%BC%D0%B8%D1%8F_%D0%A0%D0%A1%D0%A4%D0%A1%D0%A0_%D0%B8%D0%BC%D0%B5%D0%BD%D0%B8_%D0%B1%D1%80%D0%B0%D1%82%D1%8C%D0%B5%D0%B2_%D0%92%D0%B0%D1%81%D0%B8%D0%BB%D1%8C%D0%B5%D0%B2%D1%8B%D1%8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Константин Михайлович Симонов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\Мои документы\Мои рисунки\_____1~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7" y="785795"/>
            <a:ext cx="55721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00166" y="4929198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Симановский </a:t>
            </a:r>
            <a:r>
              <a:rPr lang="ru-RU" dirty="0"/>
              <a:t>камень - валун, посвященный памяти первого летописца могилевской обороны, журналиста и писателя Константина (Кирилла) Симонова, чей прах, согласно его завещанию, развеяли на Буйничском поле вместе с прахом известных и неизвестных защитников Могилева.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Админ\Мои документы\Мои рисунки\Konstantin_Michailowitsch_Simonow_194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3686810" cy="286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Documents and Settings\Админ\Мои документы\Мои рисунки\300PX-~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39560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upload.wikimedia.org/wikipedia/commons/thumb/5/50/Bundesarchiv_Bild_183-F1018-0043-001%2C_Berlin%2C_Literaturabend%2C_Konstantin_Simonow.jpg/300px-Bundesarchiv_Bild_183-F1018-0043-001%2C_Berlin%2C_Literaturabend%2C_Konstantin_Simonow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643338" cy="227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f/f4/Lizyukov_with_Simonov.JPG/250px-Lizyukov_with_Simonov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4143380"/>
            <a:ext cx="3786214" cy="214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480" y="671691"/>
            <a:ext cx="483606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b="1" i="1" dirty="0" smtClean="0"/>
              <a:t>Всю жизнь любил он рисовать войну.</a:t>
            </a:r>
            <a:endParaRPr lang="ru-RU" dirty="0" smtClean="0"/>
          </a:p>
          <a:p>
            <a:r>
              <a:rPr lang="ru-RU" i="1" dirty="0" smtClean="0"/>
              <a:t>Беззвёздной ночью наскочив на мину,</a:t>
            </a:r>
            <a:br>
              <a:rPr lang="ru-RU" i="1" dirty="0" smtClean="0"/>
            </a:br>
            <a:r>
              <a:rPr lang="ru-RU" i="1" dirty="0" smtClean="0"/>
              <a:t>Он вместе с кораблем пошёл ко дну,</a:t>
            </a:r>
            <a:br>
              <a:rPr lang="ru-RU" i="1" dirty="0" smtClean="0"/>
            </a:br>
            <a:r>
              <a:rPr lang="ru-RU" i="1" dirty="0" smtClean="0"/>
              <a:t>Не дописав последнюю картину.</a:t>
            </a:r>
            <a:br>
              <a:rPr lang="ru-RU" i="1" dirty="0" smtClean="0"/>
            </a:br>
            <a:r>
              <a:rPr lang="ru-RU" i="1" dirty="0" smtClean="0"/>
              <a:t>Всю жизнь лечиться люди шли к нему,</a:t>
            </a:r>
            <a:br>
              <a:rPr lang="ru-RU" i="1" dirty="0" smtClean="0"/>
            </a:br>
            <a:r>
              <a:rPr lang="ru-RU" i="1" dirty="0" smtClean="0"/>
              <a:t>Всю жизнь он смерть преследовал жестоко</a:t>
            </a:r>
            <a:br>
              <a:rPr lang="ru-RU" i="1" dirty="0" smtClean="0"/>
            </a:br>
            <a:r>
              <a:rPr lang="ru-RU" i="1" dirty="0" smtClean="0"/>
              <a:t>И умер, сам привив себе чуму,</a:t>
            </a:r>
            <a:br>
              <a:rPr lang="ru-RU" i="1" dirty="0" smtClean="0"/>
            </a:br>
            <a:r>
              <a:rPr lang="ru-RU" i="1" dirty="0" smtClean="0"/>
              <a:t>Последний опыт кончив раньше срока.</a:t>
            </a:r>
            <a:br>
              <a:rPr lang="ru-RU" i="1" dirty="0" smtClean="0"/>
            </a:br>
            <a:r>
              <a:rPr lang="ru-RU" i="1" dirty="0" smtClean="0"/>
              <a:t>Всю жизнь привык он пробовать сердца.</a:t>
            </a:r>
            <a:br>
              <a:rPr lang="ru-RU" i="1" dirty="0" smtClean="0"/>
            </a:br>
            <a:r>
              <a:rPr lang="ru-RU" i="1" dirty="0" smtClean="0"/>
              <a:t>Начав ещё мальчишкою с «</a:t>
            </a:r>
            <a:r>
              <a:rPr lang="ru-RU" i="1" dirty="0" err="1" smtClean="0"/>
              <a:t>ньюпора</a:t>
            </a:r>
            <a:r>
              <a:rPr lang="ru-RU" i="1" dirty="0" smtClean="0"/>
              <a:t>»,</a:t>
            </a:r>
            <a:br>
              <a:rPr lang="ru-RU" i="1" dirty="0" smtClean="0"/>
            </a:br>
            <a:r>
              <a:rPr lang="ru-RU" i="1" dirty="0" smtClean="0"/>
              <a:t>Он в сорок лет разбился, до конца</a:t>
            </a:r>
            <a:br>
              <a:rPr lang="ru-RU" i="1" dirty="0" smtClean="0"/>
            </a:br>
            <a:r>
              <a:rPr lang="ru-RU" i="1" dirty="0" smtClean="0"/>
              <a:t>Не испытав последнего мотора.</a:t>
            </a:r>
            <a:br>
              <a:rPr lang="ru-RU" i="1" dirty="0" smtClean="0"/>
            </a:br>
            <a:r>
              <a:rPr lang="ru-RU" i="1" dirty="0" smtClean="0"/>
              <a:t>Никак не можем помириться с тем,</a:t>
            </a:r>
            <a:br>
              <a:rPr lang="ru-RU" i="1" dirty="0" smtClean="0"/>
            </a:br>
            <a:r>
              <a:rPr lang="ru-RU" i="1" dirty="0" smtClean="0"/>
              <a:t>Что люди умирают не в постели,</a:t>
            </a:r>
            <a:br>
              <a:rPr lang="ru-RU" i="1" dirty="0" smtClean="0"/>
            </a:br>
            <a:r>
              <a:rPr lang="ru-RU" i="1" dirty="0" smtClean="0"/>
              <a:t>Что гибнут вдруг, не дописав поэм,</a:t>
            </a:r>
            <a:br>
              <a:rPr lang="ru-RU" i="1" dirty="0" smtClean="0"/>
            </a:br>
            <a:r>
              <a:rPr lang="ru-RU" i="1" dirty="0" smtClean="0"/>
              <a:t>Не долечив, не долетев до цели.</a:t>
            </a:r>
            <a:br>
              <a:rPr lang="ru-RU" i="1" dirty="0" smtClean="0"/>
            </a:br>
            <a:r>
              <a:rPr lang="ru-RU" i="1" dirty="0" smtClean="0"/>
              <a:t>Как будто есть последние дела,</a:t>
            </a:r>
            <a:br>
              <a:rPr lang="ru-RU" i="1" dirty="0" smtClean="0"/>
            </a:br>
            <a:r>
              <a:rPr lang="ru-RU" i="1" dirty="0" smtClean="0"/>
              <a:t>Как будто можно, кончив все заботы,</a:t>
            </a:r>
            <a:br>
              <a:rPr lang="ru-RU" i="1" dirty="0" smtClean="0"/>
            </a:br>
            <a:r>
              <a:rPr lang="ru-RU" i="1" dirty="0" smtClean="0"/>
              <a:t>В кругу семьи усесться у стола</a:t>
            </a:r>
            <a:br>
              <a:rPr lang="ru-RU" i="1" dirty="0" smtClean="0"/>
            </a:br>
            <a:r>
              <a:rPr lang="ru-RU" i="1" dirty="0" smtClean="0"/>
              <a:t>И отдыхать под старость от работы…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upload.wikimedia.org/wikipedia/ru/thumb/c/c9/Konstantin_Simonov_Plaque.jpg/250px-Konstantin_Simonov_Plaque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3763345" cy="293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3714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Мемориальная на доме 2 по </a:t>
            </a:r>
            <a:r>
              <a:rPr lang="ru-RU" u="sng" dirty="0" smtClean="0">
                <a:hlinkClick r:id="rId4" tooltip="Улица Черняховского (Москва)"/>
              </a:rPr>
              <a:t>улице Черняховского</a:t>
            </a:r>
            <a:r>
              <a:rPr lang="ru-RU" dirty="0" smtClean="0"/>
              <a:t>, в котором жил К.М. Симонов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" y="1857364"/>
            <a:ext cx="91439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Астероид"/>
              </a:rPr>
              <a:t>Астероид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имонов (астероид) (страница отсутствует)"/>
              </a:rPr>
              <a:t>Симонов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писок малых планет"/>
              </a:rPr>
              <a:t>2426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Список малых планет"/>
              </a:rPr>
              <a:t>Simonov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Улица Константина Симонова (Москва)"/>
              </a:rPr>
              <a:t>Улица Константина Симонова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Москве.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Комфортабельный четырёхпалубный теплоход проекта 302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Константин Симонов (теплоход)"/>
              </a:rPr>
              <a:t>Константин Симонов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», построен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1984 год"/>
              </a:rPr>
              <a:t>1984 году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ГДР"/>
              </a:rPr>
              <a:t>ГДР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Улица Константина Симонова в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Гулькевичи"/>
              </a:rPr>
              <a:t>Гулькевичи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Краснодарский край"/>
              </a:rPr>
              <a:t>Краснодарский край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Улица Симонова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Могилев"/>
              </a:rPr>
              <a:t>Могилеве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Беларусь"/>
              </a:rPr>
              <a:t>Беларусь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/>
              </a:rPr>
              <a:t>[49]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Улица Симонова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 tooltip="Казань"/>
              </a:rPr>
              <a:t>Казани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Улица Симонова в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 tooltip="Кривой Рог"/>
              </a:rPr>
              <a:t>Кривой Рог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6" tooltip="Днепропетровская область"/>
              </a:rPr>
              <a:t>Днепропетровская область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Улица Константина Симонова в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7" tooltip="Волгоград"/>
              </a:rPr>
              <a:t>Волгоград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Библиотека им. Симонова ГБУК Москвы ЦБС ЮАО №148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доме, где жил Константин Симонов в Москве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8" tooltip="Улица Черняховского (Москва)"/>
              </a:rPr>
              <a:t>улица Черняховского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2) установлена мемориальная доска.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3071810"/>
            <a:ext cx="2936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undesarchiv Bild 183-F1019-0039-001, Berlin, Konstantin Simonow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638800" y="214290"/>
          <a:ext cx="3505200" cy="80772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Имя при рождении: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Кирилл Михайлович Симонов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638800" y="1357298"/>
          <a:ext cx="3505200" cy="57912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Дата рождения: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15 (28) ноября</a:t>
                      </a:r>
                      <a:r>
                        <a:rPr lang="ru-RU" sz="1800" u="sng" baseline="0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1915 год"/>
                        </a:rPr>
                        <a:t>1915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638800" y="2071678"/>
          <a:ext cx="3505200" cy="807720"/>
        </p:xfrm>
        <a:graphic>
          <a:graphicData uri="http://schemas.openxmlformats.org/drawingml/2006/table">
            <a:tbl>
              <a:tblPr/>
              <a:tblGrid>
                <a:gridCol w="1752600"/>
                <a:gridCol w="1752600"/>
              </a:tblGrid>
              <a:tr h="65055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Место рождения</a:t>
                      </a: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100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Петроград"/>
                        </a:rPr>
                        <a:t>Петроград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Российская империя"/>
                        </a:rPr>
                        <a:t>Российская империя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960" marR="6096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14480" y="0"/>
            <a:ext cx="5724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Военная лирика Константина Симонова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Военные песн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3428992" cy="345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00430" y="428604"/>
            <a:ext cx="492922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/>
              <a:t>Песни военных лет, а также те, что написаны после войны, но посвящены тем тяжелым годам, собраны здесь. Сегодня они звучат не менее пронзительно, чем прежде. Они - дань памяти тем, кто погиб, и дар тем, кто выстоял в трагические годы Великой Отечественной войны. "Темная ночь", "Давай закурим", "Жди меня" и многие другие песни, написанные в годы Великой Отечественной - подлинные шедевры музыкальной лирики.</a:t>
            </a:r>
            <a:r>
              <a:rPr lang="ru-RU" sz="2000" dirty="0"/>
              <a:t> </a:t>
            </a:r>
          </a:p>
          <a:p>
            <a:r>
              <a:rPr lang="ru-RU" sz="2000" dirty="0"/>
              <a:t>Великая Отечественная война 1941-1945 гг. была невероятно тяжелым испытанием для нашего народа, армии, государства. Однако, несмотря на огромные потери, ощущение правоты и справедливости своего дела вызывало колоссальный прилив творческой энергии.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360707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Жди меня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Музыка: М. Блантер Слова: К. Симонов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2918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Жди меня, и я вернусь. </a:t>
            </a:r>
            <a:br>
              <a:rPr lang="ru-RU" dirty="0"/>
            </a:br>
            <a:r>
              <a:rPr lang="ru-RU" dirty="0"/>
              <a:t>Только очень жди, </a:t>
            </a:r>
            <a:br>
              <a:rPr lang="ru-RU" dirty="0"/>
            </a:br>
            <a:r>
              <a:rPr lang="ru-RU" dirty="0"/>
              <a:t>Жди, когда наводят грусть </a:t>
            </a:r>
            <a:br>
              <a:rPr lang="ru-RU" dirty="0"/>
            </a:br>
            <a:r>
              <a:rPr lang="ru-RU" dirty="0"/>
              <a:t>Желтые дожди, </a:t>
            </a:r>
            <a:br>
              <a:rPr lang="ru-RU" dirty="0"/>
            </a:br>
            <a:r>
              <a:rPr lang="ru-RU" dirty="0"/>
              <a:t>Жди, когда снега метут, </a:t>
            </a:r>
            <a:br>
              <a:rPr lang="ru-RU" dirty="0"/>
            </a:br>
            <a:r>
              <a:rPr lang="ru-RU" dirty="0"/>
              <a:t>Жди, когда жара, </a:t>
            </a:r>
            <a:br>
              <a:rPr lang="ru-RU" dirty="0"/>
            </a:br>
            <a:r>
              <a:rPr lang="ru-RU" dirty="0"/>
              <a:t>Жди, когда других не ждут, </a:t>
            </a:r>
            <a:br>
              <a:rPr lang="ru-RU" dirty="0"/>
            </a:br>
            <a:r>
              <a:rPr lang="ru-RU" dirty="0"/>
              <a:t>Позабыв вчера. </a:t>
            </a:r>
            <a:br>
              <a:rPr lang="ru-RU" dirty="0"/>
            </a:br>
            <a:r>
              <a:rPr lang="ru-RU" dirty="0"/>
              <a:t>Жди, когда из дальних мест </a:t>
            </a:r>
            <a:br>
              <a:rPr lang="ru-RU" dirty="0"/>
            </a:br>
            <a:r>
              <a:rPr lang="ru-RU" dirty="0"/>
              <a:t>Писем не придет, </a:t>
            </a:r>
            <a:br>
              <a:rPr lang="ru-RU" dirty="0"/>
            </a:br>
            <a:r>
              <a:rPr lang="ru-RU" dirty="0"/>
              <a:t>Жди, когда уж надоест </a:t>
            </a:r>
            <a:br>
              <a:rPr lang="ru-RU" dirty="0"/>
            </a:br>
            <a:r>
              <a:rPr lang="ru-RU" dirty="0"/>
              <a:t>Всем, кто вместе ждет.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64291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Жди меня, и я вернусь, </a:t>
            </a:r>
            <a:br>
              <a:rPr lang="ru-RU" dirty="0"/>
            </a:br>
            <a:r>
              <a:rPr lang="ru-RU" dirty="0"/>
              <a:t>Не желай добра </a:t>
            </a:r>
            <a:br>
              <a:rPr lang="ru-RU" dirty="0"/>
            </a:br>
            <a:r>
              <a:rPr lang="ru-RU" dirty="0"/>
              <a:t>Всем, кто знает наизусть, </a:t>
            </a:r>
            <a:br>
              <a:rPr lang="ru-RU" dirty="0"/>
            </a:br>
            <a:r>
              <a:rPr lang="ru-RU" dirty="0"/>
              <a:t>Что забыть пора. </a:t>
            </a:r>
            <a:br>
              <a:rPr lang="ru-RU" dirty="0"/>
            </a:br>
            <a:r>
              <a:rPr lang="ru-RU" dirty="0"/>
              <a:t>Пусть поверят сын и мать </a:t>
            </a:r>
            <a:br>
              <a:rPr lang="ru-RU" dirty="0"/>
            </a:br>
            <a:r>
              <a:rPr lang="ru-RU" dirty="0"/>
              <a:t>В то, что нет меня, </a:t>
            </a:r>
            <a:br>
              <a:rPr lang="ru-RU" dirty="0"/>
            </a:br>
            <a:r>
              <a:rPr lang="ru-RU" dirty="0"/>
              <a:t>Пусть друзья устанут ждать, </a:t>
            </a:r>
            <a:br>
              <a:rPr lang="ru-RU" dirty="0"/>
            </a:br>
            <a:r>
              <a:rPr lang="ru-RU" dirty="0"/>
              <a:t>Сядут у огня, </a:t>
            </a:r>
            <a:br>
              <a:rPr lang="ru-RU" dirty="0"/>
            </a:br>
            <a:r>
              <a:rPr lang="ru-RU" dirty="0"/>
              <a:t>Выпьют горькое вино </a:t>
            </a:r>
            <a:br>
              <a:rPr lang="ru-RU" dirty="0"/>
            </a:br>
            <a:r>
              <a:rPr lang="ru-RU" dirty="0"/>
              <a:t>На помин души... </a:t>
            </a:r>
            <a:br>
              <a:rPr lang="ru-RU" dirty="0"/>
            </a:br>
            <a:r>
              <a:rPr lang="ru-RU" dirty="0"/>
              <a:t>Жди. И с ними заодно </a:t>
            </a:r>
            <a:br>
              <a:rPr lang="ru-RU" dirty="0"/>
            </a:br>
            <a:r>
              <a:rPr lang="ru-RU" dirty="0"/>
              <a:t>Выпить не спеши. </a:t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64291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Жди меня, и я вернусь, </a:t>
            </a:r>
            <a:br>
              <a:rPr lang="ru-RU" dirty="0"/>
            </a:br>
            <a:r>
              <a:rPr lang="ru-RU" dirty="0"/>
              <a:t>Всем смертям назло. </a:t>
            </a:r>
            <a:br>
              <a:rPr lang="ru-RU" dirty="0"/>
            </a:br>
            <a:r>
              <a:rPr lang="ru-RU" dirty="0"/>
              <a:t>Кто не ждал меня, тот пусть </a:t>
            </a:r>
            <a:br>
              <a:rPr lang="ru-RU" dirty="0"/>
            </a:br>
            <a:r>
              <a:rPr lang="ru-RU" dirty="0"/>
              <a:t>Скажет: - Повезло. </a:t>
            </a:r>
            <a:br>
              <a:rPr lang="ru-RU" dirty="0"/>
            </a:br>
            <a:r>
              <a:rPr lang="ru-RU" dirty="0"/>
              <a:t>Не понять, не ждавшим им, </a:t>
            </a:r>
            <a:br>
              <a:rPr lang="ru-RU" dirty="0"/>
            </a:br>
            <a:r>
              <a:rPr lang="ru-RU" dirty="0"/>
              <a:t>Как среди огня </a:t>
            </a:r>
            <a:br>
              <a:rPr lang="ru-RU" dirty="0"/>
            </a:br>
            <a:r>
              <a:rPr lang="ru-RU" dirty="0"/>
              <a:t>Ожиданием своим </a:t>
            </a:r>
            <a:br>
              <a:rPr lang="ru-RU" dirty="0"/>
            </a:br>
            <a:r>
              <a:rPr lang="ru-RU" dirty="0"/>
              <a:t>Ты спасла меня. </a:t>
            </a:r>
            <a:br>
              <a:rPr lang="ru-RU" dirty="0"/>
            </a:br>
            <a:r>
              <a:rPr lang="ru-RU" dirty="0"/>
              <a:t>Как я выжил, будем знать </a:t>
            </a:r>
            <a:br>
              <a:rPr lang="ru-RU" dirty="0"/>
            </a:br>
            <a:r>
              <a:rPr lang="ru-RU" dirty="0"/>
              <a:t>Только мы с тобой,- </a:t>
            </a:r>
            <a:br>
              <a:rPr lang="ru-RU" dirty="0"/>
            </a:br>
            <a:r>
              <a:rPr lang="ru-RU" dirty="0"/>
              <a:t>Просто ты умела ждать, </a:t>
            </a:r>
            <a:br>
              <a:rPr lang="ru-RU" dirty="0"/>
            </a:br>
            <a:r>
              <a:rPr lang="ru-RU" dirty="0"/>
              <a:t>Как никто другой</a:t>
            </a:r>
          </a:p>
        </p:txBody>
      </p:sp>
      <p:pic>
        <p:nvPicPr>
          <p:cNvPr id="7" name="Рисунок 6" descr="http://project6-gym6.narod.ru/2/611/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00504"/>
            <a:ext cx="278608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кирилл\сер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41433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Она — кинозвезда, любимица миллионов зрителей, символ женственности, он — известный поэт, корреспондент. Любовь вдохновляла Симонова в творчестве. Ярким посвящением стало стихотворение «Жди меня». Вот, что рассказывает об истории создания дочь Мария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0002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Оно было написано в начале войны. В июне-июле отец как военкор был на Западном фронте, чуть не погиб под Могилевом, а в конце июля ненадолго оказался в Москве. И, оставшись ночевать на даче у Льва Кассиля в Переделкине, вдруг в один присест написал «Жди меня»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14480" y="2143116"/>
            <a:ext cx="55690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Дети[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Сын —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имонов, Алексей Кириллович"/>
              </a:rPr>
              <a:t>Алексей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Симонов, Алексей Кириллович"/>
              </a:rPr>
              <a:t>Кириллович Симонов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(род.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1939)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Дочери — Мария Кирилловна Симонова (род.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1950"/>
              </a:rPr>
              <a:t>1950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Екатерина Кирилловна Симонова-Гудзенко (род.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1951"/>
              </a:rPr>
              <a:t>1951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Александра Кирилловна Симонова 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1957"/>
              </a:rPr>
              <a:t>1957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2000"/>
              </a:rPr>
              <a:t>2000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785794"/>
            <a:ext cx="2560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Награды и премии</a:t>
            </a:r>
            <a:endParaRPr lang="ru-RU" sz="2000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45318" y="1214422"/>
            <a:ext cx="829868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Герой Социалистического Труда"/>
              </a:rPr>
              <a:t>Герой Социалистического Труда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(27.9.1974)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Орден Ленина"/>
              </a:rPr>
              <a:t>ордена Ленина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(27.11.1965; 2.7.1971; 27.9.1974)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Орден Красного Знамени"/>
              </a:rPr>
              <a:t>орден Красного Знамени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(3.5.1942)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два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5" tooltip="Орден Отечественной войны"/>
              </a:rPr>
              <a:t>ордена Отечественной войны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 степени (30.5.1945; 23.9.1945)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6" tooltip="Орден "/>
              </a:rPr>
              <a:t>орден «Знак Почёта»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(31.1.1939)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7" tooltip="Медаль "/>
              </a:rPr>
              <a:t>медаль «За оборону Одессы»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8" tooltip="Медаль "/>
              </a:rPr>
              <a:t>медаль «За оборону Сталинграда»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9" tooltip="Медаль "/>
              </a:rPr>
              <a:t>медаль «За победу над Германией в Великой Отечественной войне 1941-1945 гг.»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0" tooltip="Юбилейная медаль "/>
              </a:rPr>
              <a:t>юбилейная медаль «Двадцать лет Победы в Великой Отечественной войне 1941—1945 гг.»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1" tooltip="Юбилейная медаль "/>
              </a:rPr>
              <a:t>юбилейная медаль «Тридцать лет Победы в Великой Отечественной войне 1941—1945 гг.»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2" tooltip="Орден Белого Льва"/>
              </a:rPr>
              <a:t>Крест ордена Белого льва «За Победу»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(Чехословакия)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3" tooltip="Медаль "/>
              </a:rPr>
              <a:t>медаль «В ознаменование 100-летия со дня рождения Владимира Ильича Ленина»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4" tooltip="Военный крест (Чехословакия, 1939)"/>
              </a:rPr>
              <a:t>Военный Крест 1939 года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(Чехословакия)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15" tooltip="Орден Сухэ-Батора"/>
              </a:rPr>
              <a:t>орден Сухэ-Батора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(МНР)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2" tooltip="Ленинская премия"/>
              </a:rPr>
              <a:t>Ленинская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(1974) — за трилогию «Живые и мёртвые», «Солдатами не рождаются», «Последнее лето»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первой степени (1942) — за пьесу «Парень из нашего города»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второй степени (1943) — за пьесу «Русские люди»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50030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второй степени (1943) — за пьесу «Русские люди»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второй степени (1946) — за роман «Дни и ночи»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первой степени (1947) — за пьесу «Русский вопрос»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первой степени (1949) — за сборник стихов «Друзья и враги»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3" tooltip="Сталинская премия"/>
              </a:rPr>
              <a:t>Сталинская премия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второй степени (1950) — за пьесу «Чужая тень»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945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 tooltip="Государственная премия РСФСР имени братьев Васильевых"/>
              </a:rPr>
              <a:t>Государственная премия РСФСР имени братьев Васильевых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(1966) — за литературную основу фильма «Живые и мёртвые» (1963)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714356"/>
            <a:ext cx="8286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Скончался К. М. Симонов 28 августа 1979 года в Москве. Согласно завещанию, прах писателя развеян над Буйническим полем под Могилёвом. На месте, где прах был развеян, установлен памятный знак.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tretch>
            <a:fillRect/>
          </a:stretch>
        </p:blipFill>
        <p:spPr>
          <a:xfrm>
            <a:off x="1214414" y="1643050"/>
            <a:ext cx="5572164" cy="42416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580</Words>
  <Application>Microsoft Office PowerPoint</Application>
  <PresentationFormat>Экран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Константин Михайлович Симонов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ГС(К)ОУ школа - интернат №113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Константин Михайлович Симонов</dc:title>
  <dc:creator>Олечка</dc:creator>
  <cp:lastModifiedBy>Олечка</cp:lastModifiedBy>
  <cp:revision>11</cp:revision>
  <dcterms:created xsi:type="dcterms:W3CDTF">2001-12-31T21:13:25Z</dcterms:created>
  <dcterms:modified xsi:type="dcterms:W3CDTF">2001-12-31T21:32:23Z</dcterms:modified>
</cp:coreProperties>
</file>