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74" r:id="rId4"/>
    <p:sldId id="260" r:id="rId5"/>
    <p:sldId id="275" r:id="rId6"/>
    <p:sldId id="262" r:id="rId7"/>
    <p:sldId id="263" r:id="rId8"/>
    <p:sldId id="273" r:id="rId9"/>
    <p:sldId id="265" r:id="rId10"/>
    <p:sldId id="276" r:id="rId11"/>
    <p:sldId id="267" r:id="rId12"/>
    <p:sldId id="268" r:id="rId13"/>
    <p:sldId id="269" r:id="rId14"/>
    <p:sldId id="270" r:id="rId15"/>
    <p:sldId id="271" r:id="rId16"/>
    <p:sldId id="272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D9FC-33FD-49C5-B95B-909851D765C0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EEEAF5-4F7E-40E6-8F28-14E36DB934A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D9FC-33FD-49C5-B95B-909851D765C0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EAF5-4F7E-40E6-8F28-14E36DB934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D9FC-33FD-49C5-B95B-909851D765C0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EAF5-4F7E-40E6-8F28-14E36DB934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D9FC-33FD-49C5-B95B-909851D765C0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EAF5-4F7E-40E6-8F28-14E36DB934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D9FC-33FD-49C5-B95B-909851D765C0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EAF5-4F7E-40E6-8F28-14E36DB934A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D9FC-33FD-49C5-B95B-909851D765C0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EAF5-4F7E-40E6-8F28-14E36DB934A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D9FC-33FD-49C5-B95B-909851D765C0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EAF5-4F7E-40E6-8F28-14E36DB934A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D9FC-33FD-49C5-B95B-909851D765C0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EAF5-4F7E-40E6-8F28-14E36DB934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D9FC-33FD-49C5-B95B-909851D765C0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EAF5-4F7E-40E6-8F28-14E36DB934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D9FC-33FD-49C5-B95B-909851D765C0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EAF5-4F7E-40E6-8F28-14E36DB934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D9FC-33FD-49C5-B95B-909851D765C0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EEAF5-4F7E-40E6-8F28-14E36DB934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4D9D9FC-33FD-49C5-B95B-909851D765C0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AEEEAF5-4F7E-40E6-8F28-14E36DB934A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543800" cy="2808313"/>
          </a:xfrm>
        </p:spPr>
        <p:txBody>
          <a:bodyPr>
            <a:normAutofit fontScale="90000"/>
          </a:bodyPr>
          <a:lstStyle/>
          <a:p>
            <a:r>
              <a:rPr lang="ru-RU" sz="7200" dirty="0" smtClean="0"/>
              <a:t>Не думай о секундах свысока…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717032"/>
            <a:ext cx="7630616" cy="259228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и</a:t>
            </a:r>
            <a:r>
              <a:rPr lang="ru-RU" sz="3600" b="1" dirty="0" smtClean="0">
                <a:solidFill>
                  <a:schemeClr val="tx1"/>
                </a:solidFill>
              </a:rPr>
              <a:t>ли селфи тоже может быть опасным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Подготовила социальный педагог МБОУ Клинцовского городского Центра ПМСС 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УЛЫБЫШЕВА Ирина Александровна 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80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Экстрим-селфи</a:t>
            </a:r>
            <a:endParaRPr lang="ru-RU" b="1" dirty="0"/>
          </a:p>
        </p:txBody>
      </p:sp>
      <p:pic>
        <p:nvPicPr>
          <p:cNvPr id="3074" name="Picture 2" descr="C:\Users\user\Desktop\селфи\Рисунок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6832"/>
            <a:ext cx="409645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селфи\Рисунок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09120"/>
            <a:ext cx="4139530" cy="211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селфи\Рисунок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82" y="1988840"/>
            <a:ext cx="3398122" cy="425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селфи\Рисунок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542" y="2564904"/>
            <a:ext cx="4965894" cy="405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341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елфи\Рисунок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8" y="3212976"/>
            <a:ext cx="3330817" cy="253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опасно экстрим-селфи?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Почему люди делают экстремальное селфи?</a:t>
            </a:r>
          </a:p>
          <a:p>
            <a:r>
              <a:rPr lang="ru-RU" dirty="0" smtClean="0"/>
              <a:t>Чего им не хватает?</a:t>
            </a:r>
          </a:p>
          <a:p>
            <a:r>
              <a:rPr lang="ru-RU" dirty="0" smtClean="0"/>
              <a:t>Чем их не устраивают простые селфи?</a:t>
            </a:r>
          </a:p>
          <a:p>
            <a:endParaRPr lang="ru-RU" dirty="0"/>
          </a:p>
        </p:txBody>
      </p:sp>
      <p:pic>
        <p:nvPicPr>
          <p:cNvPr id="5123" name="Picture 3" descr="C:\Users\user\Desktop\селфи\Рисунок24ю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3462337" cy="298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селфи\Рисунок26ю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867717"/>
            <a:ext cx="3389457" cy="190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селфи\Рисунок2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23712"/>
            <a:ext cx="3672408" cy="256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93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Чем заканчиваются экстрим селфи?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708920"/>
            <a:ext cx="7620000" cy="36918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Травмы</a:t>
            </a:r>
          </a:p>
          <a:p>
            <a:r>
              <a:rPr lang="ru-RU" sz="3600" dirty="0" smtClean="0"/>
              <a:t>Инвалидность</a:t>
            </a:r>
          </a:p>
          <a:p>
            <a:r>
              <a:rPr lang="ru-RU" sz="3600" dirty="0" smtClean="0"/>
              <a:t>Смерть (твоя или твоих близких ….)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4383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селфи\Рисунок27ю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779096" cy="42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селфи\Рисунок28ю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869160"/>
            <a:ext cx="2731008" cy="189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селфи\Рисунок29ю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864100"/>
            <a:ext cx="28829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193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Запомните!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Несчастный случай может произойти с каждым…</a:t>
            </a:r>
          </a:p>
          <a:p>
            <a:r>
              <a:rPr lang="ru-RU" sz="3600" dirty="0" smtClean="0"/>
              <a:t>Большинство несчастных случаев происходит </a:t>
            </a:r>
            <a:r>
              <a:rPr lang="ru-RU" sz="3600" b="1" dirty="0" smtClean="0">
                <a:solidFill>
                  <a:srgbClr val="C00000"/>
                </a:solidFill>
              </a:rPr>
              <a:t>мгновенно </a:t>
            </a:r>
            <a:r>
              <a:rPr lang="ru-RU" sz="3600" dirty="0" smtClean="0"/>
              <a:t>и без всякого предупреждения</a:t>
            </a:r>
          </a:p>
          <a:p>
            <a:r>
              <a:rPr lang="ru-RU" sz="3600" dirty="0"/>
              <a:t>Н</a:t>
            </a:r>
            <a:r>
              <a:rPr lang="ru-RU" sz="3600" dirty="0" smtClean="0"/>
              <a:t>е думай, что с тобой такого не случиться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03832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Самые важные правила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ru-RU" sz="2400" dirty="0" smtClean="0"/>
              <a:t>Быть готовым  (не паниковать)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2400" dirty="0" smtClean="0"/>
              <a:t>Обращаться за помощью к взрослым 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2400" dirty="0" smtClean="0"/>
              <a:t>Не терять головы ( не отчаиваться, не сдаваться, не опускать руки во всех ситуациях). 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2400" b="1" dirty="0" smtClean="0"/>
              <a:t>Главное правило </a:t>
            </a:r>
            <a:r>
              <a:rPr lang="ru-RU" sz="3600" b="1" dirty="0" smtClean="0">
                <a:solidFill>
                  <a:srgbClr val="FF0000"/>
                </a:solidFill>
              </a:rPr>
              <a:t>ЖИЗНЬ ПРЕЖДЕ ВСЕГО </a:t>
            </a:r>
          </a:p>
          <a:p>
            <a:pPr marL="571500" indent="-457200">
              <a:buFont typeface="+mj-lt"/>
              <a:buAutoNum type="arabicPeriod"/>
            </a:pPr>
            <a:r>
              <a:rPr lang="ru-RU" sz="2400" dirty="0" smtClean="0"/>
              <a:t>Ты решаешь сам. Как ты решишь – так и будет.</a:t>
            </a:r>
          </a:p>
          <a:p>
            <a:pPr marL="571500" indent="-457200">
              <a:buFont typeface="+mj-lt"/>
              <a:buAutoNum type="arabicPeriod"/>
            </a:pPr>
            <a:endParaRPr lang="ru-RU" dirty="0" smtClean="0"/>
          </a:p>
          <a:p>
            <a:pPr marL="571500" indent="-457200">
              <a:buFont typeface="+mj-lt"/>
              <a:buAutoNum type="arabicPeriod"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44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Что нужно делать?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уроках ОБЖ запоминать правила поведения в экстремальных и критических ситуациях</a:t>
            </a:r>
          </a:p>
          <a:p>
            <a:r>
              <a:rPr lang="ru-RU" dirty="0" smtClean="0"/>
              <a:t>Выучить телефоны экстренных служб, куда нужно обратиться за помощью </a:t>
            </a:r>
          </a:p>
          <a:p>
            <a:pPr lvl="3"/>
            <a:r>
              <a:rPr lang="ru-RU" dirty="0" smtClean="0"/>
              <a:t> телефон  единой службы спасения </a:t>
            </a:r>
            <a:r>
              <a:rPr lang="ru-RU" b="1" dirty="0" smtClean="0">
                <a:solidFill>
                  <a:srgbClr val="C00000"/>
                </a:solidFill>
              </a:rPr>
              <a:t>112</a:t>
            </a:r>
          </a:p>
          <a:p>
            <a:pPr lvl="3"/>
            <a:r>
              <a:rPr lang="ru-RU" dirty="0" smtClean="0"/>
              <a:t>Телефон МЧС по Брянской области </a:t>
            </a:r>
            <a:r>
              <a:rPr lang="ru-RU" b="1" dirty="0" smtClean="0">
                <a:solidFill>
                  <a:srgbClr val="C00000"/>
                </a:solidFill>
              </a:rPr>
              <a:t>8-4832-74-05-05</a:t>
            </a:r>
          </a:p>
          <a:p>
            <a:pPr lvl="3"/>
            <a:r>
              <a:rPr lang="ru-RU" dirty="0" smtClean="0"/>
              <a:t>Телефон скорой помощи  </a:t>
            </a:r>
            <a:r>
              <a:rPr lang="ru-RU" b="1" dirty="0" smtClean="0">
                <a:solidFill>
                  <a:srgbClr val="C00000"/>
                </a:solidFill>
              </a:rPr>
              <a:t>8-48-336-4-13-03 </a:t>
            </a:r>
            <a:endParaRPr lang="ru-RU" dirty="0" smtClean="0"/>
          </a:p>
          <a:p>
            <a:r>
              <a:rPr lang="ru-RU" dirty="0" smtClean="0"/>
              <a:t>Знать правила первой помощи, чтобы суметь её оказать себе и друзьям в критических случаях</a:t>
            </a:r>
          </a:p>
          <a:p>
            <a:pPr lvl="2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332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Учимся делать безопасные селфи </a:t>
            </a:r>
            <a:endParaRPr lang="ru-RU" b="1" dirty="0"/>
          </a:p>
        </p:txBody>
      </p:sp>
      <p:pic>
        <p:nvPicPr>
          <p:cNvPr id="2050" name="Picture 2" descr="C:\Users\user\Desktop\селфи\Рисунок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4763386" cy="318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селфи\Рисунок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44824"/>
            <a:ext cx="517783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селфи\Рисунок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91" y="1427952"/>
            <a:ext cx="8136904" cy="543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986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484784"/>
            <a:ext cx="7434667" cy="463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6" y="404663"/>
            <a:ext cx="8350338" cy="644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561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Эх я, ещё я, ещё много-много я! Зависимость от селфи…</a:t>
            </a:r>
            <a:endParaRPr lang="ru-RU" sz="4000" b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457200" y="1536192"/>
            <a:ext cx="3178696" cy="398104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Се́лфи</a:t>
            </a:r>
            <a:r>
              <a:rPr lang="ru-RU" dirty="0"/>
              <a:t> (англ. </a:t>
            </a:r>
            <a:r>
              <a:rPr lang="ru-RU" dirty="0" err="1"/>
              <a:t>selfie</a:t>
            </a:r>
            <a:r>
              <a:rPr lang="ru-RU" dirty="0"/>
              <a:t>, от «</a:t>
            </a:r>
            <a:r>
              <a:rPr lang="ru-RU" dirty="0" err="1"/>
              <a:t>self</a:t>
            </a:r>
            <a:r>
              <a:rPr lang="ru-RU" dirty="0"/>
              <a:t>» — сам, себя) — разновидность автопортрета, заключающаяся в запечатлении самого себя на фотокамеру, иногда при помощи зеркала или палки для селфи.</a:t>
            </a:r>
          </a:p>
        </p:txBody>
      </p:sp>
      <p:pic>
        <p:nvPicPr>
          <p:cNvPr id="1027" name="Picture 3" descr="C:\Users\user\Desktop\селфи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460" y="2580729"/>
            <a:ext cx="2951947" cy="25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селфи\Рисунок3ю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2961027" cy="196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Desktop\селфи\Рисунок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66955"/>
            <a:ext cx="2678237" cy="222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01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Зачем мы это делаем?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История развития селфи</a:t>
            </a:r>
          </a:p>
          <a:p>
            <a:r>
              <a:rPr lang="ru-RU" sz="3200" dirty="0" smtClean="0"/>
              <a:t>рисунок</a:t>
            </a:r>
          </a:p>
          <a:p>
            <a:pPr marL="411480" lvl="1" indent="0">
              <a:buNone/>
            </a:pPr>
            <a:endParaRPr lang="ru-RU" sz="3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user\Desktop\селфи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90712"/>
            <a:ext cx="3096344" cy="289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селфи\Рисунок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424" y="2420888"/>
            <a:ext cx="283946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32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развития селфи…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3200" dirty="0" smtClean="0"/>
              <a:t> Автопортрет </a:t>
            </a:r>
            <a:endParaRPr lang="ru-RU" sz="3200" dirty="0"/>
          </a:p>
        </p:txBody>
      </p:sp>
      <p:pic>
        <p:nvPicPr>
          <p:cNvPr id="2050" name="Picture 2" descr="C:\Users\user\Desktop\селфи\Рисунок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37" y="1844824"/>
            <a:ext cx="3344483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селфи\Рисунок7ю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34340"/>
            <a:ext cx="2464098" cy="328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селфи\Рисунок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2695947" cy="27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55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развития селфи…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457200" y="1536192"/>
            <a:ext cx="3657600" cy="459028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Жозеф </a:t>
            </a:r>
            <a:r>
              <a:rPr lang="ru-RU" dirty="0" err="1"/>
              <a:t>Нисефор</a:t>
            </a:r>
            <a:r>
              <a:rPr lang="ru-RU" dirty="0"/>
              <a:t> </a:t>
            </a:r>
            <a:r>
              <a:rPr lang="ru-RU" dirty="0" err="1" smtClean="0"/>
              <a:t>Ньепс</a:t>
            </a:r>
            <a:r>
              <a:rPr lang="ru-RU" dirty="0" smtClean="0"/>
              <a:t> (1765-1833)</a:t>
            </a:r>
          </a:p>
          <a:p>
            <a:r>
              <a:rPr lang="ru-RU" dirty="0" err="1"/>
              <a:t>Французскии</a:t>
            </a:r>
            <a:r>
              <a:rPr lang="ru-RU" dirty="0"/>
              <a:t>̆ изобретатель, наиболее известен как первооткрыватель фотографии.</a:t>
            </a:r>
          </a:p>
        </p:txBody>
      </p:sp>
      <p:pic>
        <p:nvPicPr>
          <p:cNvPr id="2050" name="Picture 2" descr="C:\Users\user\Desktop\селфи\Рисунок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1719506"/>
            <a:ext cx="3449857" cy="444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93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развития селфи …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457200" y="1536192"/>
            <a:ext cx="3657600" cy="459028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Луи </a:t>
            </a:r>
            <a:r>
              <a:rPr lang="ru-RU" dirty="0" err="1" smtClean="0"/>
              <a:t>Дагер</a:t>
            </a:r>
            <a:r>
              <a:rPr lang="ru-RU" dirty="0" smtClean="0"/>
              <a:t> (1787-1851)</a:t>
            </a:r>
          </a:p>
          <a:p>
            <a:r>
              <a:rPr lang="ru-RU" dirty="0" err="1"/>
              <a:t>Французскии</a:t>
            </a:r>
            <a:r>
              <a:rPr lang="ru-RU" dirty="0"/>
              <a:t>̆ художник, химик и изобретатель, один из </a:t>
            </a:r>
            <a:r>
              <a:rPr lang="ru-RU" dirty="0" err="1"/>
              <a:t>создателеи</a:t>
            </a:r>
            <a:r>
              <a:rPr lang="ru-RU" dirty="0"/>
              <a:t>̆ фотографии.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user\Desktop\селфи\Рисунок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3826553" cy="488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953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Самое первое селфи в мире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187624" y="4869160"/>
            <a:ext cx="6889576" cy="1257320"/>
          </a:xfrm>
        </p:spPr>
        <p:txBody>
          <a:bodyPr/>
          <a:lstStyle/>
          <a:p>
            <a:r>
              <a:rPr lang="ru-RU" dirty="0" smtClean="0"/>
              <a:t>Роберт </a:t>
            </a:r>
            <a:r>
              <a:rPr lang="ru-RU" dirty="0" err="1" smtClean="0"/>
              <a:t>Корнелиус</a:t>
            </a:r>
            <a:r>
              <a:rPr lang="ru-RU" dirty="0" smtClean="0"/>
              <a:t> </a:t>
            </a:r>
          </a:p>
          <a:p>
            <a:r>
              <a:rPr lang="ru-RU" dirty="0" smtClean="0"/>
              <a:t>1839 год </a:t>
            </a:r>
            <a:endParaRPr lang="ru-RU" dirty="0"/>
          </a:p>
        </p:txBody>
      </p:sp>
      <p:pic>
        <p:nvPicPr>
          <p:cNvPr id="3" name="Picture 2" descr="C:\Users\user\Desktop\селфи\Рисунок11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336704" cy="335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59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Откуда пошла мода?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Пол Маккартни 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457200" y="1536192"/>
            <a:ext cx="3657600" cy="459028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Анастасия Романова</a:t>
            </a:r>
          </a:p>
          <a:p>
            <a:endParaRPr lang="ru-RU" dirty="0"/>
          </a:p>
        </p:txBody>
      </p:sp>
      <p:pic>
        <p:nvPicPr>
          <p:cNvPr id="2050" name="Picture 2" descr="C:\Users\user\Desktop\селфи\Рисунок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3096344" cy="33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селфи\Рисунок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514" y="2636913"/>
            <a:ext cx="3422106" cy="339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594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Современные селфи…</a:t>
            </a:r>
            <a:endParaRPr lang="ru-RU" dirty="0"/>
          </a:p>
        </p:txBody>
      </p:sp>
      <p:pic>
        <p:nvPicPr>
          <p:cNvPr id="3076" name="Picture 4" descr="C:\Users\user\Desktop\селфи\Рисунок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5064"/>
            <a:ext cx="3900203" cy="259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селфи\Рисунок17ю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69255"/>
            <a:ext cx="2680121" cy="26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селфи\Рисунок14ю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412126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000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85</TotalTime>
  <Words>323</Words>
  <Application>Microsoft Office PowerPoint</Application>
  <PresentationFormat>Экран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Исполнительная</vt:lpstr>
      <vt:lpstr>Не думай о секундах свысока…</vt:lpstr>
      <vt:lpstr>Эх я, ещё я, ещё много-много я! Зависимость от селфи…</vt:lpstr>
      <vt:lpstr>Зачем мы это делаем?</vt:lpstr>
      <vt:lpstr>История развития селфи…</vt:lpstr>
      <vt:lpstr>История развития селфи…</vt:lpstr>
      <vt:lpstr>История развития селфи …</vt:lpstr>
      <vt:lpstr>Самое первое селфи в мире</vt:lpstr>
      <vt:lpstr>Откуда пошла мода?</vt:lpstr>
      <vt:lpstr>Современные селфи…</vt:lpstr>
      <vt:lpstr>Экстрим-селфи</vt:lpstr>
      <vt:lpstr>Чем опасно экстрим-селфи?</vt:lpstr>
      <vt:lpstr>Чем заканчиваются экстрим селфи?</vt:lpstr>
      <vt:lpstr>Презентация PowerPoint</vt:lpstr>
      <vt:lpstr>Запомните!</vt:lpstr>
      <vt:lpstr>Самые важные правила</vt:lpstr>
      <vt:lpstr>Что нужно делать? </vt:lpstr>
      <vt:lpstr>Учимся делать безопасные селфи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думай о секундах свысока…</dc:title>
  <dc:creator>user</dc:creator>
  <cp:lastModifiedBy>user</cp:lastModifiedBy>
  <cp:revision>22</cp:revision>
  <dcterms:created xsi:type="dcterms:W3CDTF">2015-10-28T09:55:24Z</dcterms:created>
  <dcterms:modified xsi:type="dcterms:W3CDTF">2015-10-28T11:41:33Z</dcterms:modified>
</cp:coreProperties>
</file>