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1" r:id="rId6"/>
    <p:sldId id="264" r:id="rId7"/>
    <p:sldId id="262" r:id="rId8"/>
    <p:sldId id="263" r:id="rId9"/>
    <p:sldId id="265" r:id="rId10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4562D5-FC94-451E-96BE-A89036CD3A13}" type="datetimeFigureOut">
              <a:rPr lang="ru-RU" smtClean="0"/>
              <a:t>06.11.2015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53D64A-1B9A-4365-895C-C672C629E99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95559-DC74-489D-8886-8EC7EA9835A3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419CE-D036-4E03-83A6-0D14E72AD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95559-DC74-489D-8886-8EC7EA9835A3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419CE-D036-4E03-83A6-0D14E72AD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95559-DC74-489D-8886-8EC7EA9835A3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419CE-D036-4E03-83A6-0D14E72AD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95559-DC74-489D-8886-8EC7EA9835A3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419CE-D036-4E03-83A6-0D14E72AD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95559-DC74-489D-8886-8EC7EA9835A3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419CE-D036-4E03-83A6-0D14E72AD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95559-DC74-489D-8886-8EC7EA9835A3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419CE-D036-4E03-83A6-0D14E72AD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95559-DC74-489D-8886-8EC7EA9835A3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419CE-D036-4E03-83A6-0D14E72AD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95559-DC74-489D-8886-8EC7EA9835A3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419CE-D036-4E03-83A6-0D14E72AD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95559-DC74-489D-8886-8EC7EA9835A3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419CE-D036-4E03-83A6-0D14E72AD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95559-DC74-489D-8886-8EC7EA9835A3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419CE-D036-4E03-83A6-0D14E72AD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95559-DC74-489D-8886-8EC7EA9835A3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419CE-D036-4E03-83A6-0D14E72AD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95559-DC74-489D-8886-8EC7EA9835A3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419CE-D036-4E03-83A6-0D14E72AD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285728"/>
            <a:ext cx="692948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latin typeface="Gabriola" pitchFamily="82" charset="0"/>
              </a:rPr>
              <a:t>Безличные глаголы</a:t>
            </a:r>
            <a:endParaRPr lang="ru-RU" sz="8800" dirty="0">
              <a:latin typeface="Gabriola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14810" y="5143512"/>
            <a:ext cx="41891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Учитель русского языка и литературы</a:t>
            </a:r>
          </a:p>
          <a:p>
            <a:r>
              <a:rPr lang="ru-RU" dirty="0" err="1" smtClean="0"/>
              <a:t>Кустова</a:t>
            </a:r>
            <a:r>
              <a:rPr lang="ru-RU" dirty="0" smtClean="0"/>
              <a:t> О.А.</a:t>
            </a:r>
          </a:p>
          <a:p>
            <a:r>
              <a:rPr lang="ru-RU" dirty="0" smtClean="0"/>
              <a:t>Гимназия №56, Санкт-Петербург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00628" y="3929066"/>
            <a:ext cx="1669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5 класс</a:t>
            </a:r>
            <a:endParaRPr lang="ru-RU" sz="3600" dirty="0"/>
          </a:p>
        </p:txBody>
      </p:sp>
      <p:pic>
        <p:nvPicPr>
          <p:cNvPr id="2050" name="Picture 2" descr="https://edurev.in/newspaper/wp-content/uploads/2015/08/Questioning-teachers-300x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1500174"/>
            <a:ext cx="28575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571480"/>
            <a:ext cx="7143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002060"/>
                </a:solidFill>
              </a:rPr>
              <a:t>Найдите четвертое лишнее:</a:t>
            </a:r>
          </a:p>
          <a:p>
            <a:endParaRPr lang="ru-RU" dirty="0"/>
          </a:p>
          <a:p>
            <a:r>
              <a:rPr lang="ru-RU" sz="4800" dirty="0" smtClean="0">
                <a:solidFill>
                  <a:srgbClr val="C00000"/>
                </a:solidFill>
              </a:rPr>
              <a:t>расстилается</a:t>
            </a:r>
          </a:p>
          <a:p>
            <a:r>
              <a:rPr lang="ru-RU" sz="4800" dirty="0" smtClean="0">
                <a:solidFill>
                  <a:srgbClr val="C00000"/>
                </a:solidFill>
              </a:rPr>
              <a:t>колеблется</a:t>
            </a:r>
          </a:p>
          <a:p>
            <a:r>
              <a:rPr lang="ru-RU" sz="4800" dirty="0">
                <a:solidFill>
                  <a:srgbClr val="C00000"/>
                </a:solidFill>
              </a:rPr>
              <a:t>н</a:t>
            </a:r>
            <a:r>
              <a:rPr lang="ru-RU" sz="4800" dirty="0" smtClean="0">
                <a:solidFill>
                  <a:srgbClr val="C00000"/>
                </a:solidFill>
              </a:rPr>
              <a:t>ездоровится</a:t>
            </a:r>
          </a:p>
          <a:p>
            <a:r>
              <a:rPr lang="ru-RU" sz="4800" dirty="0">
                <a:solidFill>
                  <a:srgbClr val="C00000"/>
                </a:solidFill>
              </a:rPr>
              <a:t>в</a:t>
            </a:r>
            <a:r>
              <a:rPr lang="ru-RU" sz="4800" dirty="0" smtClean="0">
                <a:solidFill>
                  <a:srgbClr val="C00000"/>
                </a:solidFill>
              </a:rPr>
              <a:t>озится</a:t>
            </a:r>
          </a:p>
          <a:p>
            <a:endParaRPr lang="ru-RU" dirty="0"/>
          </a:p>
        </p:txBody>
      </p:sp>
      <p:pic>
        <p:nvPicPr>
          <p:cNvPr id="1026" name="Picture 2" descr="http://t2.ftcdn.net/jpg/00/50/12/39/400_F_50123927_At5eVPRdlFUVcXxbPzGzY2XsYR08SgC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4143380"/>
            <a:ext cx="3810000" cy="25241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85728"/>
            <a:ext cx="857256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4400" dirty="0" smtClean="0">
                <a:solidFill>
                  <a:srgbClr val="002060"/>
                </a:solidFill>
              </a:rPr>
              <a:t>С любим…</a:t>
            </a:r>
            <a:r>
              <a:rPr lang="ru-RU" sz="4400" dirty="0" err="1" smtClean="0">
                <a:solidFill>
                  <a:srgbClr val="002060"/>
                </a:solidFill>
              </a:rPr>
              <a:t>й</a:t>
            </a:r>
            <a:r>
              <a:rPr lang="ru-RU" sz="4400" dirty="0" smtClean="0">
                <a:solidFill>
                  <a:srgbClr val="002060"/>
                </a:solidFill>
              </a:rPr>
              <a:t> мечтой не </a:t>
            </a:r>
            <a:r>
              <a:rPr lang="ru-RU" sz="4400" dirty="0" err="1" smtClean="0">
                <a:solidFill>
                  <a:srgbClr val="002060"/>
                </a:solidFill>
              </a:rPr>
              <a:t>хоч</a:t>
            </a:r>
            <a:r>
              <a:rPr lang="ru-RU" sz="4400" dirty="0" smtClean="0">
                <a:solidFill>
                  <a:srgbClr val="002060"/>
                </a:solidFill>
              </a:rPr>
              <a:t>…</a:t>
            </a:r>
            <a:r>
              <a:rPr lang="ru-RU" sz="4400" dirty="0" err="1" smtClean="0">
                <a:solidFill>
                  <a:srgbClr val="002060"/>
                </a:solidFill>
              </a:rPr>
              <a:t>т?ся</a:t>
            </a:r>
            <a:r>
              <a:rPr lang="ru-RU" sz="4400" dirty="0" smtClean="0">
                <a:solidFill>
                  <a:srgbClr val="002060"/>
                </a:solidFill>
              </a:rPr>
              <a:t> сер…</a:t>
            </a:r>
            <a:r>
              <a:rPr lang="ru-RU" sz="4400" dirty="0" err="1" smtClean="0">
                <a:solidFill>
                  <a:srgbClr val="002060"/>
                </a:solidFill>
              </a:rPr>
              <a:t>цу</a:t>
            </a:r>
            <a:r>
              <a:rPr lang="ru-RU" sz="4400" dirty="0" smtClean="0">
                <a:solidFill>
                  <a:srgbClr val="002060"/>
                </a:solidFill>
              </a:rPr>
              <a:t> </a:t>
            </a:r>
            <a:r>
              <a:rPr lang="ru-RU" sz="4400" dirty="0" err="1" smtClean="0">
                <a:solidFill>
                  <a:srgbClr val="002060"/>
                </a:solidFill>
              </a:rPr>
              <a:t>расстат?ся</a:t>
            </a:r>
            <a:r>
              <a:rPr lang="ru-RU" sz="4400" dirty="0" smtClean="0">
                <a:solidFill>
                  <a:srgbClr val="002060"/>
                </a:solidFill>
              </a:rPr>
              <a:t>. (А.А.Фет)</a:t>
            </a:r>
          </a:p>
          <a:p>
            <a:pPr marL="342900" indent="-342900">
              <a:buAutoNum type="arabicPeriod"/>
            </a:pPr>
            <a:r>
              <a:rPr lang="ru-RU" sz="4400" dirty="0" smtClean="0">
                <a:solidFill>
                  <a:srgbClr val="002060"/>
                </a:solidFill>
              </a:rPr>
              <a:t>С вечера все </a:t>
            </a:r>
            <a:r>
              <a:rPr lang="ru-RU" sz="4400" dirty="0" err="1" smtClean="0">
                <a:solidFill>
                  <a:srgbClr val="002060"/>
                </a:solidFill>
              </a:rPr>
              <a:t>спит?ся</a:t>
            </a:r>
            <a:r>
              <a:rPr lang="ru-RU" sz="4400" dirty="0" smtClean="0">
                <a:solidFill>
                  <a:srgbClr val="002060"/>
                </a:solidFill>
              </a:rPr>
              <a:t> на дворе темно. (А.А.Фет)</a:t>
            </a:r>
          </a:p>
          <a:p>
            <a:pPr marL="342900" indent="-342900">
              <a:buAutoNum type="arabicPeriod"/>
            </a:pPr>
            <a:r>
              <a:rPr lang="ru-RU" sz="4400" dirty="0" smtClean="0">
                <a:solidFill>
                  <a:srgbClr val="002060"/>
                </a:solidFill>
              </a:rPr>
              <a:t>Вот смерклось… (М.Ю.Лермонтов)</a:t>
            </a:r>
          </a:p>
          <a:p>
            <a:pPr marL="342900" indent="-342900">
              <a:buAutoNum type="arabicPeriod"/>
            </a:pPr>
            <a:r>
              <a:rPr lang="ru-RU" sz="4400" dirty="0" smtClean="0">
                <a:solidFill>
                  <a:srgbClr val="002060"/>
                </a:solidFill>
              </a:rPr>
              <a:t>И </a:t>
            </a:r>
            <a:r>
              <a:rPr lang="ru-RU" sz="4400" dirty="0" err="1" smtClean="0">
                <a:solidFill>
                  <a:srgbClr val="002060"/>
                </a:solidFill>
              </a:rPr>
              <a:t>взгрус</a:t>
            </a:r>
            <a:r>
              <a:rPr lang="ru-RU" sz="4400" dirty="0" smtClean="0">
                <a:solidFill>
                  <a:srgbClr val="002060"/>
                </a:solidFill>
              </a:rPr>
              <a:t>…</a:t>
            </a:r>
            <a:r>
              <a:rPr lang="ru-RU" sz="4400" dirty="0" err="1" smtClean="0">
                <a:solidFill>
                  <a:srgbClr val="002060"/>
                </a:solidFill>
              </a:rPr>
              <a:t>нет?ся</a:t>
            </a:r>
            <a:r>
              <a:rPr lang="ru-RU" sz="4400" dirty="0" smtClean="0">
                <a:solidFill>
                  <a:srgbClr val="002060"/>
                </a:solidFill>
              </a:rPr>
              <a:t> поневоле на таком просторе. (И.З.Суриков)</a:t>
            </a:r>
          </a:p>
          <a:p>
            <a:pPr marL="342900" indent="-342900">
              <a:buAutoNum type="arabicPeriod"/>
            </a:pPr>
            <a:endParaRPr lang="ru-RU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285728"/>
            <a:ext cx="7929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Что могут обозначать безличные глаголы?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6386" name="Picture 2" descr="http://sledu.ru/tw_files2/urls_582/27/d-26499/26499_html_d71609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214422"/>
            <a:ext cx="7521224" cy="5072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static.panoramio.com/photos/large/413341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714356"/>
            <a:ext cx="8215370" cy="4514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cs624318.vk.me/v624318671/50e90/TnYnk-PtxH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85728"/>
            <a:ext cx="7715304" cy="628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lecheniedetej.ru/wp-content/uploads/2015/06/kashel-posle-s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714356"/>
            <a:ext cx="7000924" cy="5143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rilura.com/wp-content/uploads/2014/10/rahat_uyumanin_kurallar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714356"/>
            <a:ext cx="7620000" cy="5076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428604"/>
            <a:ext cx="82868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002060"/>
                </a:solidFill>
              </a:rPr>
              <a:t>В…юга мне сл…</a:t>
            </a:r>
            <a:r>
              <a:rPr lang="ru-RU" sz="4400" dirty="0" err="1" smtClean="0">
                <a:solidFill>
                  <a:srgbClr val="002060"/>
                </a:solidFill>
              </a:rPr>
              <a:t>пает</a:t>
            </a:r>
            <a:r>
              <a:rPr lang="ru-RU" sz="4400" dirty="0" smtClean="0">
                <a:solidFill>
                  <a:srgbClr val="002060"/>
                </a:solidFill>
              </a:rPr>
              <a:t> очи; все дороги </a:t>
            </a:r>
            <a:r>
              <a:rPr lang="ru-RU" sz="4400" dirty="0" err="1" smtClean="0">
                <a:solidFill>
                  <a:srgbClr val="002060"/>
                </a:solidFill>
              </a:rPr>
              <a:t>зан</a:t>
            </a:r>
            <a:r>
              <a:rPr lang="ru-RU" sz="4400" dirty="0" smtClean="0">
                <a:solidFill>
                  <a:srgbClr val="002060"/>
                </a:solidFill>
              </a:rPr>
              <a:t>…</a:t>
            </a:r>
            <a:r>
              <a:rPr lang="ru-RU" sz="4400" dirty="0" err="1" smtClean="0">
                <a:solidFill>
                  <a:srgbClr val="002060"/>
                </a:solidFill>
              </a:rPr>
              <a:t>сло</a:t>
            </a:r>
            <a:r>
              <a:rPr lang="ru-RU" sz="4400" dirty="0" smtClean="0">
                <a:solidFill>
                  <a:srgbClr val="002060"/>
                </a:solidFill>
              </a:rPr>
              <a:t>. (А.С.Пушкин)</a:t>
            </a:r>
            <a:endParaRPr lang="ru-RU" sz="4400" dirty="0">
              <a:solidFill>
                <a:srgbClr val="002060"/>
              </a:solidFill>
            </a:endParaRPr>
          </a:p>
        </p:txBody>
      </p:sp>
      <p:pic>
        <p:nvPicPr>
          <p:cNvPr id="22530" name="Picture 2" descr="http://inwebmih.com/attachments/Image/Janek-Joa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143116"/>
            <a:ext cx="7620000" cy="41671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11ae287ff22e23b3a3083f01c213e9ffd08a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81</Words>
  <Application>Microsoft Office PowerPoint</Application>
  <PresentationFormat>Экран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 PC</dc:creator>
  <cp:lastModifiedBy>Пользователь</cp:lastModifiedBy>
  <cp:revision>8</cp:revision>
  <dcterms:created xsi:type="dcterms:W3CDTF">2015-11-04T23:18:39Z</dcterms:created>
  <dcterms:modified xsi:type="dcterms:W3CDTF">2015-11-06T09:07:20Z</dcterms:modified>
</cp:coreProperties>
</file>