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Презентация про деда\Слайд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Презентация про деда\Слайд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Презентация про деда\Слайд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Презентация про деда\Слайд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User\Desktop\Презентация про деда\Слайд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User\Desktop\Презентация про деда\Слайд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Desktop\Презентация про деда\Слайд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User\Desktop\Презентация про деда\Слайд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Презентация про деда\Слайд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Презентация про деда\Слайд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Презентация про деда\Слайд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Презентация про деда\Слайд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Презентация про деда\Слайд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Презентация про деда\Слайд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Презентация про деда\Слайд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Презентация про деда\Слайд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2015-11-05T11:10:28Z</dcterms:created>
  <dcterms:modified xsi:type="dcterms:W3CDTF">2015-11-05T11:14:21Z</dcterms:modified>
</cp:coreProperties>
</file>