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772816"/>
            <a:ext cx="5105400" cy="2868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 – рассуждение</a:t>
            </a:r>
            <a:br>
              <a:rPr lang="ru-RU" dirty="0" smtClean="0"/>
            </a:br>
            <a:r>
              <a:rPr lang="ru-RU" dirty="0" smtClean="0"/>
              <a:t>«С чего начинается Родина?»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/>
              <a:t>– Нет счастья вне родины, каждый пускай корни в родную землю. </a:t>
            </a:r>
            <a:endParaRPr lang="ru-RU" sz="5400" dirty="0" smtClean="0"/>
          </a:p>
          <a:p>
            <a:pPr algn="r">
              <a:buNone/>
            </a:pPr>
            <a:r>
              <a:rPr lang="ru-RU" sz="5400" i="1" dirty="0" smtClean="0"/>
              <a:t>И.С</a:t>
            </a:r>
            <a:r>
              <a:rPr lang="ru-RU" sz="5400" i="1" dirty="0" smtClean="0"/>
              <a:t>. </a:t>
            </a:r>
            <a:r>
              <a:rPr lang="ru-RU" sz="5400" i="1" dirty="0" smtClean="0"/>
              <a:t>Тургенев</a:t>
            </a: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4000" dirty="0" smtClean="0"/>
              <a:t>А главное все-таки: люби, люби и люби свое отечество! Ибо любовь эта дает тебе силу, и все остальное без труда совершишь</a:t>
            </a:r>
            <a:r>
              <a:rPr lang="ru-RU" sz="4000" dirty="0" smtClean="0"/>
              <a:t>.</a:t>
            </a:r>
          </a:p>
          <a:p>
            <a:pPr algn="r">
              <a:buNone/>
            </a:pPr>
            <a:r>
              <a:rPr lang="ru-RU" sz="4000" dirty="0" smtClean="0"/>
              <a:t> </a:t>
            </a:r>
            <a:r>
              <a:rPr lang="ru-RU" sz="4000" i="1" dirty="0" smtClean="0"/>
              <a:t>М.Салтыков-Щедрин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Пословицы </a:t>
            </a:r>
            <a:r>
              <a:rPr lang="ru-RU" dirty="0" smtClean="0"/>
              <a:t>и поговорки о </a:t>
            </a:r>
            <a:r>
              <a:rPr lang="ru-RU" dirty="0" smtClean="0"/>
              <a:t>Родине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1.Береги </a:t>
            </a:r>
            <a:r>
              <a:rPr lang="ru-RU" dirty="0" smtClean="0"/>
              <a:t>землю родимую, как мать любимую.</a:t>
            </a:r>
          </a:p>
          <a:p>
            <a:r>
              <a:rPr lang="ru-RU" dirty="0" smtClean="0"/>
              <a:t>2.От Родины награда — сердцу отрада.</a:t>
            </a:r>
          </a:p>
          <a:p>
            <a:r>
              <a:rPr lang="ru-RU" dirty="0" smtClean="0"/>
              <a:t>3.Родная сторона — мать, а чужая — мачеха.</a:t>
            </a:r>
          </a:p>
          <a:p>
            <a:r>
              <a:rPr lang="ru-RU" dirty="0" smtClean="0"/>
              <a:t>4.Родной куст и зайцу дорог.</a:t>
            </a:r>
          </a:p>
          <a:p>
            <a:r>
              <a:rPr lang="ru-RU" dirty="0" smtClean="0"/>
              <a:t>5.Если дружба велика, будет Родина крепка.</a:t>
            </a:r>
          </a:p>
          <a:p>
            <a:r>
              <a:rPr lang="ru-RU" dirty="0" smtClean="0"/>
              <a:t>6.Жить </a:t>
            </a:r>
            <a:r>
              <a:rPr lang="ru-RU" dirty="0" smtClean="0"/>
              <a:t>— Родине служить.</a:t>
            </a:r>
          </a:p>
          <a:p>
            <a:r>
              <a:rPr lang="ru-RU" dirty="0" smtClean="0"/>
              <a:t>7.Кто Родину любит, тому она в долгу не будет.</a:t>
            </a:r>
          </a:p>
          <a:p>
            <a:r>
              <a:rPr lang="ru-RU" dirty="0" smtClean="0"/>
              <a:t>8.Кто </a:t>
            </a:r>
            <a:r>
              <a:rPr lang="ru-RU" dirty="0" smtClean="0"/>
              <a:t>с мечом к нам придет, от меча и погибнет.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Пословицы и поговорки о Родине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9.Мала птица, а и та свое гнездо бережет.</a:t>
            </a:r>
          </a:p>
          <a:p>
            <a:r>
              <a:rPr lang="ru-RU" dirty="0" smtClean="0"/>
              <a:t>10.На родной стороне и камешек знаком.</a:t>
            </a:r>
          </a:p>
          <a:p>
            <a:r>
              <a:rPr lang="ru-RU" dirty="0" smtClean="0"/>
              <a:t>11.На </a:t>
            </a:r>
            <a:r>
              <a:rPr lang="ru-RU" dirty="0" smtClean="0"/>
              <a:t>чужой стороне Родина милей вдвойне.</a:t>
            </a:r>
          </a:p>
          <a:p>
            <a:r>
              <a:rPr lang="ru-RU" dirty="0" smtClean="0"/>
              <a:t>12.Родина — мать, умей за нее постоять.</a:t>
            </a:r>
          </a:p>
          <a:p>
            <a:r>
              <a:rPr lang="ru-RU" dirty="0" smtClean="0"/>
              <a:t>13.Родину любить — верно Родине служить.</a:t>
            </a:r>
          </a:p>
          <a:p>
            <a:r>
              <a:rPr lang="ru-RU" dirty="0" smtClean="0"/>
              <a:t>14.Своя земля и в горсти мила.</a:t>
            </a:r>
          </a:p>
          <a:p>
            <a:r>
              <a:rPr lang="ru-RU" dirty="0" smtClean="0"/>
              <a:t>15.Человек без Родины — соловей без песни.</a:t>
            </a:r>
          </a:p>
          <a:p>
            <a:r>
              <a:rPr lang="ru-RU" dirty="0" smtClean="0"/>
              <a:t>16.Чужой земли не хотим, а своей не отдадим.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Чей памятник стоит на площади 1 Мая?</a:t>
            </a:r>
            <a:endParaRPr lang="ru-RU" dirty="0"/>
          </a:p>
        </p:txBody>
      </p:sp>
      <p:pic>
        <p:nvPicPr>
          <p:cNvPr id="4" name="Содержимое 7" descr="vi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874" y="1609725"/>
            <a:ext cx="2665651" cy="484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называется этот памятник?</a:t>
            </a:r>
            <a:endParaRPr lang="ru-RU" dirty="0"/>
          </a:p>
        </p:txBody>
      </p:sp>
      <p:pic>
        <p:nvPicPr>
          <p:cNvPr id="4" name="Содержимое 3" descr="Spasski_T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Великий русский художник-пейзажист, который </a:t>
            </a:r>
            <a:r>
              <a:rPr lang="ru-RU" sz="3200" dirty="0" smtClean="0"/>
              <a:t>родился </a:t>
            </a:r>
            <a:r>
              <a:rPr lang="ru-RU" sz="3200" dirty="0" smtClean="0"/>
              <a:t>в Елабуге</a:t>
            </a:r>
            <a:endParaRPr lang="ru-RU" sz="3200" dirty="0"/>
          </a:p>
        </p:txBody>
      </p:sp>
      <p:pic>
        <p:nvPicPr>
          <p:cNvPr id="4" name="Содержимое 3" descr="220px-Ivan_Shishkin_resto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5000" y="1567108"/>
            <a:ext cx="3053184" cy="42328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Какой русский царь 1552 г. завоевал Казань?</a:t>
            </a:r>
            <a:endParaRPr lang="ru-RU" dirty="0"/>
          </a:p>
        </p:txBody>
      </p:sp>
      <p:pic>
        <p:nvPicPr>
          <p:cNvPr id="4" name="Содержимое 3" descr="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8700" y="2382044"/>
            <a:ext cx="35560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Переведите название данных рек</a:t>
            </a:r>
            <a:endParaRPr lang="ru-RU" dirty="0"/>
          </a:p>
        </p:txBody>
      </p:sp>
      <p:pic>
        <p:nvPicPr>
          <p:cNvPr id="4" name="Содержимое 3" descr="0_300d6_328606b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672408" cy="5044006"/>
          </a:xfrm>
        </p:spPr>
      </p:pic>
      <p:pic>
        <p:nvPicPr>
          <p:cNvPr id="5" name="Рисунок 4" descr="VOL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3384376" cy="4954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1916832"/>
            <a:ext cx="1627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КАМА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590015" y="1916832"/>
            <a:ext cx="1862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800" dirty="0" smtClean="0"/>
              <a:t>ВОЛГА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Герои из произведения Г.Тукая</a:t>
            </a:r>
            <a:endParaRPr lang="ru-RU" dirty="0"/>
          </a:p>
        </p:txBody>
      </p:sp>
      <p:pic>
        <p:nvPicPr>
          <p:cNvPr id="4" name="Содержимое 3" descr="shur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484784"/>
            <a:ext cx="3960441" cy="2952328"/>
          </a:xfrm>
        </p:spPr>
      </p:pic>
      <p:pic>
        <p:nvPicPr>
          <p:cNvPr id="6" name="Рисунок 5" descr="300px-Су_анас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730009"/>
            <a:ext cx="3672408" cy="357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мероприятия: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dirty="0" smtClean="0"/>
              <a:t>Если крикнет рать святая:</a:t>
            </a:r>
            <a:br>
              <a:rPr lang="ru-RU" sz="4800" dirty="0" smtClean="0"/>
            </a:br>
            <a:r>
              <a:rPr lang="ru-RU" sz="4800" dirty="0" smtClean="0"/>
              <a:t>“Кинь ты Русь, живи в раю!”</a:t>
            </a:r>
            <a:br>
              <a:rPr lang="ru-RU" sz="4800" dirty="0" smtClean="0"/>
            </a:br>
            <a:r>
              <a:rPr lang="ru-RU" sz="4800" dirty="0" smtClean="0"/>
              <a:t>Я скажу: “Не надо рая,</a:t>
            </a:r>
            <a:br>
              <a:rPr lang="ru-RU" sz="4800" dirty="0" smtClean="0"/>
            </a:br>
            <a:r>
              <a:rPr lang="ru-RU" sz="4800" dirty="0" smtClean="0"/>
              <a:t>Дайте родину мою!”</a:t>
            </a:r>
          </a:p>
          <a:p>
            <a:pPr algn="ctr">
              <a:buNone/>
            </a:pPr>
            <a:r>
              <a:rPr lang="ru-RU" sz="4800" i="1" dirty="0" smtClean="0"/>
              <a:t>                                       С.Есенин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Название </a:t>
            </a:r>
            <a:r>
              <a:rPr lang="ru-RU" sz="3600" dirty="0" smtClean="0"/>
              <a:t>национальной обуви на татарском языке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05-ichigi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51794"/>
            <a:ext cx="4495800" cy="4762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Пусть краю родному нам светит звезда,</a:t>
            </a:r>
          </a:p>
          <a:p>
            <a:pPr algn="ctr">
              <a:buNone/>
            </a:pPr>
            <a:r>
              <a:rPr lang="ru-RU" sz="4000" dirty="0" smtClean="0"/>
              <a:t>И путь освещает вперед.</a:t>
            </a:r>
          </a:p>
          <a:p>
            <a:pPr algn="ctr">
              <a:buNone/>
            </a:pPr>
            <a:r>
              <a:rPr lang="ru-RU" sz="4000" dirty="0" smtClean="0"/>
              <a:t>Пусть счастлив народ будет мой навсегда,</a:t>
            </a:r>
          </a:p>
          <a:p>
            <a:pPr algn="ctr">
              <a:buNone/>
            </a:pPr>
            <a:r>
              <a:rPr lang="ru-RU" sz="4000" dirty="0" smtClean="0"/>
              <a:t>С надеждой и верой живет.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6" algn="r" rtl="0">
              <a:spcBef>
                <a:spcPct val="0"/>
              </a:spcBef>
            </a:pPr>
            <a:r>
              <a:rPr lang="ru-RU" sz="6600" dirty="0" smtClean="0"/>
              <a:t>Спасибо за внимание!!!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5 отделения</a:t>
            </a:r>
          </a:p>
          <a:p>
            <a:r>
              <a:rPr lang="ru-RU" dirty="0" err="1" smtClean="0"/>
              <a:t>Атняшева</a:t>
            </a:r>
            <a:r>
              <a:rPr lang="ru-RU" dirty="0" smtClean="0"/>
              <a:t> В.М.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/>
              <a:t>“Два слова – Родина и мать.</a:t>
            </a:r>
            <a:br>
              <a:rPr lang="ru-RU" sz="4800" dirty="0" smtClean="0"/>
            </a:br>
            <a:r>
              <a:rPr lang="ru-RU" sz="4800" dirty="0" smtClean="0"/>
              <a:t>Стоят извечно вместе.</a:t>
            </a:r>
            <a:br>
              <a:rPr lang="ru-RU" sz="4800" dirty="0" smtClean="0"/>
            </a:br>
            <a:r>
              <a:rPr lang="ru-RU" sz="4800" dirty="0" smtClean="0"/>
              <a:t>Не разделить их, не разъять</a:t>
            </a:r>
            <a:br>
              <a:rPr lang="ru-RU" sz="4800" dirty="0" smtClean="0"/>
            </a:br>
            <a:r>
              <a:rPr lang="ru-RU" sz="4800" dirty="0" smtClean="0"/>
              <a:t>Как музыку от песни”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«Моя малая родина»</a:t>
            </a:r>
            <a:endParaRPr lang="ru-RU" dirty="0"/>
          </a:p>
        </p:txBody>
      </p:sp>
      <p:pic>
        <p:nvPicPr>
          <p:cNvPr id="4" name="Picture 5" descr="mylino-re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1075" y="1718469"/>
            <a:ext cx="6191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Карта России</a:t>
            </a:r>
            <a:endParaRPr lang="ru-RU" dirty="0"/>
          </a:p>
        </p:txBody>
      </p:sp>
      <p:pic>
        <p:nvPicPr>
          <p:cNvPr id="4" name="Picture 4" descr="bio_and_nano5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44824"/>
            <a:ext cx="7239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chemeClr val="folHlink"/>
                </a:solidFill>
              </a:rPr>
              <a:t>МОЯ</a:t>
            </a:r>
            <a:r>
              <a:rPr lang="ru-RU" sz="3600" dirty="0" smtClean="0"/>
              <a:t> – потому что здесь моя семья, мои друзья, мой дом, моя улица, моя школа…</a:t>
            </a:r>
          </a:p>
          <a:p>
            <a:pPr algn="ctr"/>
            <a:r>
              <a:rPr lang="ru-RU" sz="3600" dirty="0" smtClean="0">
                <a:solidFill>
                  <a:schemeClr val="folHlink"/>
                </a:solidFill>
              </a:rPr>
              <a:t>МАЛАЯ</a:t>
            </a:r>
            <a:r>
              <a:rPr lang="ru-RU" sz="3600" dirty="0" smtClean="0"/>
              <a:t> – потому что это маленькая частичка моей необъятной страны.</a:t>
            </a:r>
          </a:p>
          <a:p>
            <a:pPr algn="ctr"/>
            <a:r>
              <a:rPr lang="ru-RU" sz="3600" dirty="0" smtClean="0">
                <a:solidFill>
                  <a:schemeClr val="folHlink"/>
                </a:solidFill>
              </a:rPr>
              <a:t>РОДИНА</a:t>
            </a:r>
            <a:r>
              <a:rPr lang="ru-RU" sz="3600" dirty="0" smtClean="0"/>
              <a:t> – потому что здесь живут родные моему сердцу люди.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folHlink"/>
                </a:solidFill>
              </a:rPr>
              <a:t>«Родина»</a:t>
            </a:r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>
                <a:solidFill>
                  <a:schemeClr val="folHlink"/>
                </a:solidFill>
              </a:rPr>
              <a:t>«родина»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folHlink"/>
                </a:solidFill>
              </a:rPr>
              <a:t>«Родина</a:t>
            </a:r>
            <a:r>
              <a:rPr lang="ru-RU" sz="4000" dirty="0" smtClean="0">
                <a:solidFill>
                  <a:schemeClr val="folHlink"/>
                </a:solidFill>
              </a:rPr>
              <a:t>»</a:t>
            </a:r>
            <a:r>
              <a:rPr lang="ru-RU" sz="4000" dirty="0" smtClean="0"/>
              <a:t> -когда мы говорим о нашем государстве, о нашей большой стране под названием Россия.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>
                <a:solidFill>
                  <a:schemeClr val="folHlink"/>
                </a:solidFill>
              </a:rPr>
              <a:t>«родина»</a:t>
            </a:r>
            <a:r>
              <a:rPr lang="ru-RU" sz="4000" dirty="0" smtClean="0"/>
              <a:t> - когда мы говорим о нашем </a:t>
            </a:r>
            <a:r>
              <a:rPr lang="ru-RU" sz="4000" dirty="0" err="1" smtClean="0"/>
              <a:t>селе,городе</a:t>
            </a:r>
            <a:r>
              <a:rPr lang="ru-RU" sz="4000" dirty="0" smtClean="0"/>
              <a:t>, </a:t>
            </a:r>
            <a:r>
              <a:rPr lang="ru-RU" sz="4000" dirty="0" smtClean="0"/>
              <a:t>где мы родились и живем.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dirty="0" smtClean="0"/>
              <a:t>Мать Россия моя,</a:t>
            </a:r>
            <a:br>
              <a:rPr lang="ru-RU" sz="3200" dirty="0" smtClean="0"/>
            </a:br>
            <a:r>
              <a:rPr lang="ru-RU" sz="3200" dirty="0" smtClean="0"/>
              <a:t>С чем тебя мне сравнить?</a:t>
            </a:r>
            <a:br>
              <a:rPr lang="ru-RU" sz="3200" dirty="0" smtClean="0"/>
            </a:br>
            <a:r>
              <a:rPr lang="ru-RU" sz="3200" dirty="0" smtClean="0"/>
              <a:t>Без тебя мне не петь,</a:t>
            </a:r>
            <a:br>
              <a:rPr lang="ru-RU" sz="3200" dirty="0" smtClean="0"/>
            </a:br>
            <a:r>
              <a:rPr lang="ru-RU" sz="3200" dirty="0" smtClean="0"/>
              <a:t>Без тебя мне не жить.</a:t>
            </a:r>
            <a:br>
              <a:rPr lang="ru-RU" sz="3200" dirty="0" smtClean="0"/>
            </a:br>
            <a:r>
              <a:rPr lang="ru-RU" sz="3200" dirty="0" smtClean="0"/>
              <a:t>Ты, Россия моя,</a:t>
            </a:r>
            <a:br>
              <a:rPr lang="ru-RU" sz="3200" dirty="0" smtClean="0"/>
            </a:br>
            <a:r>
              <a:rPr lang="ru-RU" sz="3200" dirty="0" smtClean="0"/>
              <a:t>Золотые края,</a:t>
            </a:r>
            <a:br>
              <a:rPr lang="ru-RU" sz="3200" dirty="0" smtClean="0"/>
            </a:br>
            <a:r>
              <a:rPr lang="ru-RU" sz="3200" dirty="0" smtClean="0"/>
              <a:t>Ты, Россия, родная, заветная!</a:t>
            </a:r>
            <a:br>
              <a:rPr lang="ru-RU" sz="3200" dirty="0" smtClean="0"/>
            </a:br>
            <a:r>
              <a:rPr lang="ru-RU" sz="3200" dirty="0" smtClean="0"/>
              <a:t>За твою широту,</a:t>
            </a:r>
            <a:br>
              <a:rPr lang="ru-RU" sz="3200" dirty="0" smtClean="0"/>
            </a:br>
            <a:r>
              <a:rPr lang="ru-RU" sz="3200" dirty="0" smtClean="0"/>
              <a:t>За твою красоту</a:t>
            </a:r>
            <a:br>
              <a:rPr lang="ru-RU" sz="3200" dirty="0" smtClean="0"/>
            </a:br>
            <a:r>
              <a:rPr lang="ru-RU" sz="3200" dirty="0" smtClean="0"/>
              <a:t>Я люблю тебя, Родина светлая</a:t>
            </a:r>
            <a:r>
              <a:rPr lang="ru-RU" sz="3200" dirty="0" smtClean="0"/>
              <a:t>.</a:t>
            </a:r>
          </a:p>
          <a:p>
            <a:pPr algn="r">
              <a:buNone/>
            </a:pPr>
            <a:r>
              <a:rPr lang="ru-RU" sz="3200" i="1" dirty="0" err="1" smtClean="0"/>
              <a:t>С.Островой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370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Беседа – рассуждение «С чего начинается Родина?»</vt:lpstr>
      <vt:lpstr>Эпиграф мероприятия:</vt:lpstr>
      <vt:lpstr>Слайд 3</vt:lpstr>
      <vt:lpstr>«Моя малая родина»</vt:lpstr>
      <vt:lpstr>Карта России</vt:lpstr>
      <vt:lpstr>Слайд 6</vt:lpstr>
      <vt:lpstr>Слайд 7</vt:lpstr>
      <vt:lpstr>Слайд 8</vt:lpstr>
      <vt:lpstr>Слайд 9</vt:lpstr>
      <vt:lpstr>Слайд 10</vt:lpstr>
      <vt:lpstr>Слайд 11</vt:lpstr>
      <vt:lpstr>    Пословицы и поговорки о Родине</vt:lpstr>
      <vt:lpstr>Пословицы и поговорки о Родине</vt:lpstr>
      <vt:lpstr>Чей памятник стоит на площади 1 Мая?</vt:lpstr>
      <vt:lpstr>Как называется этот памятник?</vt:lpstr>
      <vt:lpstr>Великий русский художник-пейзажист, который родился в Елабуге</vt:lpstr>
      <vt:lpstr>Какой русский царь 1552 г. завоевал Казань?</vt:lpstr>
      <vt:lpstr>Переведите название данных рек</vt:lpstr>
      <vt:lpstr>Герои из произведения Г.Тукая</vt:lpstr>
      <vt:lpstr>        Название национальной обуви на татарском языке </vt:lpstr>
      <vt:lpstr>Слайд 21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 – рассуждение «С чего начинается Родина?»</dc:title>
  <dc:creator>Учитель</dc:creator>
  <cp:lastModifiedBy>Учитель</cp:lastModifiedBy>
  <cp:revision>13</cp:revision>
  <dcterms:created xsi:type="dcterms:W3CDTF">2015-05-11T19:08:58Z</dcterms:created>
  <dcterms:modified xsi:type="dcterms:W3CDTF">2015-05-11T20:43:09Z</dcterms:modified>
</cp:coreProperties>
</file>