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4" r:id="rId2"/>
    <p:sldId id="266" r:id="rId3"/>
    <p:sldId id="267" r:id="rId4"/>
    <p:sldId id="257" r:id="rId5"/>
    <p:sldId id="262" r:id="rId6"/>
    <p:sldId id="268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11"/>
    <a:srgbClr val="66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43" autoAdjust="0"/>
  </p:normalViewPr>
  <p:slideViewPr>
    <p:cSldViewPr>
      <p:cViewPr varScale="1">
        <p:scale>
          <a:sx n="64" d="100"/>
          <a:sy n="64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BCEB-4352-4BF0-93F1-299023311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DD5A4-A1ED-4DF1-98AE-A9F8D4715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A446-A4E8-454A-AF40-1CED01F94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83C8-412F-4CAC-9752-B603D967F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A15B-0616-4351-A6E7-7C17601E0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5711B-23E4-478A-87C8-0AF1C0F2D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5AF19-F6C1-4B9A-90B4-C1C202168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12FC-2C3A-4201-A4B6-B3EEDBCEF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4FB59-9985-4F5F-B871-AFD5CF53E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04F22-1270-448F-A55D-4F4EF1F2F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373F3-AF52-4474-933B-73B748C43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0BBE596-03AD-4407-8636-56BD89CD3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2life.net/wars-conflicts/" TargetMode="External"/><Relationship Id="rId2" Type="http://schemas.openxmlformats.org/officeDocument/2006/relationships/hyperlink" Target="http://www.rosphoto.com/animal_phot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oiasemia.ru/uploads/posts/2013-01/1357756513_stk105008cor.jpg" TargetMode="External"/><Relationship Id="rId5" Type="http://schemas.openxmlformats.org/officeDocument/2006/relationships/hyperlink" Target="http://1778.com.ua/uploads/all/image/Na_odin_raz/01/99.jpg" TargetMode="External"/><Relationship Id="rId4" Type="http://schemas.openxmlformats.org/officeDocument/2006/relationships/hyperlink" Target="http://womanempire.ru/images/conflict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0" y="1700808"/>
            <a:ext cx="9144000" cy="16561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Учимся 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ссориться и мириться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5542384"/>
            <a:ext cx="6400800" cy="1270992"/>
          </a:xfrm>
        </p:spPr>
        <p:txBody>
          <a:bodyPr/>
          <a:lstStyle/>
          <a:p>
            <a:r>
              <a:rPr lang="ru-RU" sz="2000" dirty="0" smtClean="0"/>
              <a:t>Подготовил </a:t>
            </a:r>
          </a:p>
          <a:p>
            <a:r>
              <a:rPr lang="ru-RU" sz="2000" dirty="0" smtClean="0"/>
              <a:t>воспитатель: Пряхина Е.Ю.</a:t>
            </a:r>
          </a:p>
          <a:p>
            <a:r>
              <a:rPr lang="ru-RU" sz="2000" dirty="0" smtClean="0"/>
              <a:t>ОГКОУ </a:t>
            </a:r>
            <a:r>
              <a:rPr lang="ru-RU" sz="2000" dirty="0" err="1" smtClean="0"/>
              <a:t>Чернцкая</a:t>
            </a:r>
            <a:r>
              <a:rPr lang="ru-RU" sz="2000" dirty="0" smtClean="0"/>
              <a:t> школа-интернат </a:t>
            </a:r>
            <a:r>
              <a:rPr lang="en-US" sz="2000" dirty="0" smtClean="0"/>
              <a:t>VIII </a:t>
            </a:r>
            <a:r>
              <a:rPr lang="ru-RU" sz="2000" dirty="0" smtClean="0"/>
              <a:t> вида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692697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Презентация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"/>
            <a:ext cx="7772400" cy="692695"/>
          </a:xfrm>
        </p:spPr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0" y="980728"/>
            <a:ext cx="9144000" cy="2664296"/>
          </a:xfrm>
        </p:spPr>
        <p:txBody>
          <a:bodyPr/>
          <a:lstStyle/>
          <a:p>
            <a:endParaRPr lang="ru-RU" sz="6000" dirty="0" smtClean="0"/>
          </a:p>
          <a:p>
            <a:r>
              <a:rPr lang="ru-RU" sz="6000" dirty="0" smtClean="0"/>
              <a:t>Браниться бранись, </a:t>
            </a:r>
          </a:p>
          <a:p>
            <a:r>
              <a:rPr lang="ru-RU" sz="6000" dirty="0" smtClean="0"/>
              <a:t>а </a:t>
            </a:r>
            <a:r>
              <a:rPr lang="ru-RU" sz="6000" dirty="0" smtClean="0"/>
              <a:t>рукам воли не давай</a:t>
            </a:r>
            <a:r>
              <a:rPr lang="ru-RU" sz="6000" dirty="0" smtClean="0"/>
              <a:t>.</a:t>
            </a:r>
          </a:p>
          <a:p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Старый 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друг </a:t>
            </a:r>
            <a:endParaRPr lang="ru-RU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лучше </a:t>
            </a:r>
          </a:p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новых 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двух.</a:t>
            </a:r>
            <a:endParaRPr lang="ru-RU" sz="72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288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Полно браниться</a:t>
            </a: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</a:t>
            </a:r>
          </a:p>
          <a:p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не </a:t>
            </a: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пора </a:t>
            </a: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ли</a:t>
            </a:r>
          </a:p>
          <a:p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помириться</a:t>
            </a: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Евромайдан: первая кровь так называемого мирного протеста -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743325" cy="2362200"/>
          </a:xfrm>
          <a:prstGeom prst="rect">
            <a:avLst/>
          </a:prstGeom>
          <a:noFill/>
        </p:spPr>
      </p:pic>
      <p:pic>
        <p:nvPicPr>
          <p:cNvPr id="1028" name="Picture 4" descr="#Евромайдан: кровавые побоища в центре Киеве -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32856"/>
            <a:ext cx="3743325" cy="2362200"/>
          </a:xfrm>
          <a:prstGeom prst="rect">
            <a:avLst/>
          </a:prstGeom>
          <a:noFill/>
        </p:spPr>
      </p:pic>
      <p:pic>
        <p:nvPicPr>
          <p:cNvPr id="1030" name="Picture 6" descr="Конфликты в организации: пути преодолен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963782"/>
            <a:ext cx="4211960" cy="2894218"/>
          </a:xfrm>
          <a:prstGeom prst="rect">
            <a:avLst/>
          </a:prstGeom>
          <a:noFill/>
        </p:spPr>
      </p:pic>
      <p:pic>
        <p:nvPicPr>
          <p:cNvPr id="1032" name="Picture 8" descr="Конфликты в школе - BambinoStor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252890" cy="2160240"/>
          </a:xfrm>
          <a:prstGeom prst="rect">
            <a:avLst/>
          </a:prstGeom>
          <a:noFill/>
        </p:spPr>
      </p:pic>
      <p:pic>
        <p:nvPicPr>
          <p:cNvPr id="1034" name="Picture 10" descr="Как научить детей самостоятельно решать конфликтны со сверстниками?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8064" y="0"/>
            <a:ext cx="3795936" cy="3795936"/>
          </a:xfrm>
          <a:prstGeom prst="rect">
            <a:avLst/>
          </a:prstGeom>
          <a:noFill/>
        </p:spPr>
      </p:pic>
      <p:pic>
        <p:nvPicPr>
          <p:cNvPr id="1036" name="Picture 12" descr="http://im3-tub-ru.yandex.net/i?id=800c49db6ef9e4430343ebd131678207-02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348880"/>
            <a:ext cx="2383945" cy="1872208"/>
          </a:xfrm>
          <a:prstGeom prst="rect">
            <a:avLst/>
          </a:prstGeom>
          <a:noFill/>
        </p:spPr>
      </p:pic>
      <p:pic>
        <p:nvPicPr>
          <p:cNvPr id="1038" name="Picture 14" descr="http://im3-tub-ru.yandex.net/i?id=f2ced7bc3171af92f8798b6cab77f868-114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332656"/>
            <a:ext cx="1952625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80804"/>
            <a:ext cx="8229600" cy="1384300"/>
          </a:xfrm>
        </p:spPr>
        <p:txBody>
          <a:bodyPr/>
          <a:lstStyle/>
          <a:p>
            <a:pPr algn="ctr"/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Конфликт</a:t>
            </a:r>
            <a:endParaRPr lang="ru-RU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ttp://www.eduwiki.uran.net.ua/wiki/images/0/07/Turtle-at-zoo_%284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623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http://img-fotki.yandex.ru/get/5813/128616784.16/0_4dd1f_327175a1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0"/>
            <a:ext cx="2808287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http://www.theanimalfiles.com/images/brown_bear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924175"/>
            <a:ext cx="24590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 descr="http://s41.radikal.ru/i094/0911/e8/02f9d2d7994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0"/>
            <a:ext cx="32258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 descr="http://a14002.rimg.info/icon/1565145000a00820cfda3b59b53cc26dd4027ac24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2997200"/>
            <a:ext cx="2084387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2276475"/>
            <a:ext cx="25130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Не общаться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2348880"/>
            <a:ext cx="2664295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сильным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2348880"/>
            <a:ext cx="2771799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707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  - мне, я - тебе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5" y="6309320"/>
            <a:ext cx="2736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Уступить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6300028"/>
            <a:ext cx="216024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Сотрудничество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60350"/>
          <a:ext cx="9144000" cy="6051552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51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черепаха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акула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медведь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лиса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сова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ttp://www.eduwiki.uran.net.ua/wiki/images/0/07/Turtle-at-zoo_%284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623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http://img-fotki.yandex.ru/get/5813/128616784.16/0_4dd1f_327175a1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0"/>
            <a:ext cx="2808287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http://www.theanimalfiles.com/images/brown_bear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924175"/>
            <a:ext cx="24590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 descr="http://s41.radikal.ru/i094/0911/e8/02f9d2d7994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0"/>
            <a:ext cx="32258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 descr="http://a14002.rimg.info/icon/1565145000a00820cfda3b59b53cc26dd4027ac24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2997200"/>
            <a:ext cx="2084387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2276475"/>
            <a:ext cx="25130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Не общаться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2348880"/>
            <a:ext cx="2664295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сильным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2348880"/>
            <a:ext cx="2771799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707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  - мне, я - тебе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5" y="6309320"/>
            <a:ext cx="2736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Уступить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6300028"/>
            <a:ext cx="216024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Сотрудничество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поведения в конфликте</a:t>
            </a:r>
          </a:p>
          <a:p>
            <a:pPr algn="ctr">
              <a:defRPr/>
            </a:pPr>
            <a:r>
              <a:rPr lang="ru-RU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выслушай другого</a:t>
            </a: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старайся понять интересы другого</a:t>
            </a: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не используй оскорблений</a:t>
            </a: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не повышай голос</a:t>
            </a: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доказывай свое мнение</a:t>
            </a: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найди то, с чем ты сможешь согласиться в позиции другого</a:t>
            </a: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возьми тайм-аут</a:t>
            </a:r>
          </a:p>
          <a:p>
            <a:pPr>
              <a:defRPr/>
            </a:pPr>
            <a:r>
              <a:rPr lang="ru-RU" sz="32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привлекай авторитетного посредника</a:t>
            </a:r>
            <a:endParaRPr lang="ru-RU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44625"/>
            <a:ext cx="7772400" cy="504056"/>
          </a:xfrm>
        </p:spPr>
        <p:txBody>
          <a:bodyPr/>
          <a:lstStyle/>
          <a:p>
            <a:r>
              <a:rPr lang="ru-RU" sz="3200" dirty="0" smtClean="0"/>
              <a:t>Источники: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r>
              <a:rPr lang="ru-RU" sz="2400" dirty="0" smtClean="0"/>
              <a:t>Фото животных </a:t>
            </a:r>
            <a:r>
              <a:rPr lang="en-US" sz="2400" dirty="0" smtClean="0">
                <a:hlinkClick r:id="rId2"/>
              </a:rPr>
              <a:t>http://www.rosphoto.com/animal_photo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r>
              <a:rPr lang="ru-RU" sz="2400" dirty="0" smtClean="0"/>
              <a:t>Фото конфликтных ситуаций </a:t>
            </a:r>
            <a:r>
              <a:rPr lang="en-US" sz="2400" dirty="0" smtClean="0">
                <a:hlinkClick r:id="rId3"/>
              </a:rPr>
              <a:t>http://www.go2life.net/wars-conflicts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</a:t>
            </a:r>
            <a:r>
              <a:rPr lang="en-US" sz="2400" dirty="0" smtClean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womanempire.ru/images/conflicts.jpg</a:t>
            </a:r>
            <a:endParaRPr lang="ru-RU" sz="2400" dirty="0" smtClean="0"/>
          </a:p>
          <a:p>
            <a:r>
              <a:rPr lang="en-US" sz="2400" dirty="0" smtClean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1778.com.ua/uploads/all/image/Na_odin_raz/01/99.jpg</a:t>
            </a:r>
            <a:endParaRPr lang="ru-RU" sz="2400" dirty="0" smtClean="0"/>
          </a:p>
          <a:p>
            <a:r>
              <a:rPr lang="en-US" sz="2400" dirty="0" smtClean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moiasemia.ru/uploads/posts/2013-01/1357756513_stk105008cor.jpg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356</TotalTime>
  <Words>153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Ocean</vt:lpstr>
      <vt:lpstr> Учимся  ссориться и мириться</vt:lpstr>
      <vt:lpstr>Пословицы</vt:lpstr>
      <vt:lpstr>Конфликт</vt:lpstr>
      <vt:lpstr>Слайд 4</vt:lpstr>
      <vt:lpstr>Слайд 5</vt:lpstr>
      <vt:lpstr>Слайд 6</vt:lpstr>
      <vt:lpstr>Слайд 7</vt:lpstr>
      <vt:lpstr>Источники:</vt:lpstr>
    </vt:vector>
  </TitlesOfParts>
  <Company>dd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lastModifiedBy>User</cp:lastModifiedBy>
  <cp:revision>44</cp:revision>
  <dcterms:created xsi:type="dcterms:W3CDTF">2008-09-23T17:55:09Z</dcterms:created>
  <dcterms:modified xsi:type="dcterms:W3CDTF">2015-03-13T18:00:16Z</dcterms:modified>
</cp:coreProperties>
</file>