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56" r:id="rId5"/>
    <p:sldId id="257" r:id="rId6"/>
    <p:sldId id="260" r:id="rId7"/>
    <p:sldId id="261" r:id="rId8"/>
    <p:sldId id="263" r:id="rId9"/>
    <p:sldId id="264" r:id="rId10"/>
    <p:sldId id="270" r:id="rId11"/>
    <p:sldId id="271" r:id="rId12"/>
    <p:sldId id="272" r:id="rId13"/>
    <p:sldId id="273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классного часа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Профилактика наркомании и СПИДа.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911609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Цели занятия:</a:t>
            </a:r>
          </a:p>
          <a:p>
            <a:pPr>
              <a:buNone/>
            </a:pPr>
            <a:r>
              <a:rPr lang="ru-RU" dirty="0" smtClean="0"/>
              <a:t>     Осмыслить явление наркомании и СПИДа как реальную смертельную угрозу здоровью и жизни людей, современному обществу.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Royal Times New Roman" pitchFamily="18" charset="0"/>
              </a:rPr>
              <a:t>Опасность наркомании в экономической сфере:</a:t>
            </a:r>
            <a:endParaRPr lang="ru-RU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Страна теряет рабочие руки, поскольку наркоман уже на начальной стадии заболевания ничего хорошего делать не может, а на средней и заключительной – вообще ничего делать не в состоянии.</a:t>
            </a:r>
          </a:p>
          <a:p>
            <a:r>
              <a:rPr lang="ru-RU" dirty="0" smtClean="0"/>
              <a:t>2. Страна теряет разработчиков идей, которые могут быть использованы в экономике.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 smtClean="0"/>
              <a:t>3. Государство тратит деньги на дорогостоящее лечение наркоманов.</a:t>
            </a:r>
          </a:p>
          <a:p>
            <a:r>
              <a:rPr lang="ru-RU" dirty="0" smtClean="0"/>
              <a:t>4. Большое количество лиц, занятых в наркобизнесе не участвуют в процессе производства, а обогащаются за счет наркотиков.</a:t>
            </a:r>
          </a:p>
          <a:p>
            <a:r>
              <a:rPr lang="ru-RU" dirty="0" smtClean="0"/>
              <a:t>5. Государство содержит большое количество работников правоохранительных органов, для борьбы с наркомафией.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Royal Times New Roman" pitchFamily="18" charset="0"/>
              </a:rPr>
              <a:t>Опасность наркомании в семейной  сфере:</a:t>
            </a:r>
            <a:endParaRPr lang="ru-RU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Семьи, где один из супругов наркоман, быстро распадаются, дети остаются без отца или матери.</a:t>
            </a:r>
          </a:p>
          <a:p>
            <a:r>
              <a:rPr lang="ru-RU" dirty="0" smtClean="0"/>
              <a:t>2. Родители, чьи дети стали наркоманами, становятся несчастными людьми.</a:t>
            </a:r>
          </a:p>
          <a:p>
            <a:r>
              <a:rPr lang="ru-RU" dirty="0" smtClean="0"/>
              <a:t>3. У людей, которые употребляли в юности наркотики рождаются больные дети.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Royal Times New Roman" pitchFamily="18" charset="0"/>
              </a:rPr>
              <a:t>Опасность наркомании в сфере защиты Родины:</a:t>
            </a:r>
            <a:endParaRPr lang="ru-RU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Наркоман, призванный на службу в армию, становится опасен, т.к. у него появилось оружие.</a:t>
            </a:r>
          </a:p>
          <a:p>
            <a:r>
              <a:rPr lang="ru-RU" dirty="0" smtClean="0"/>
              <a:t>2. Снижается боеспособность армии резко ослаблена.</a:t>
            </a:r>
          </a:p>
          <a:p>
            <a:r>
              <a:rPr lang="ru-RU" dirty="0" smtClean="0"/>
              <a:t>3. Наркоман думает не о защите Родины, а о том, где достать дозу.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Royal Times New Roman" pitchFamily="18" charset="0"/>
              </a:rPr>
              <a:t>СПИД пути заражения.</a:t>
            </a:r>
            <a:endParaRPr lang="ru-RU" sz="4800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Через шприцы наркоманов.</a:t>
            </a:r>
          </a:p>
          <a:p>
            <a:r>
              <a:rPr lang="ru-RU" dirty="0" smtClean="0"/>
              <a:t>2. Через сексуальный контакт с ВИЧ – инфицированным.</a:t>
            </a:r>
          </a:p>
          <a:p>
            <a:r>
              <a:rPr lang="ru-RU" dirty="0" smtClean="0"/>
              <a:t>3. Через переливание крови.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Royal Times New Roman" pitchFamily="18" charset="0"/>
              </a:rPr>
              <a:t>Задание:</a:t>
            </a:r>
            <a:endParaRPr lang="ru-RU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Как можно прекратить распространение </a:t>
            </a:r>
            <a:r>
              <a:rPr lang="ru-RU" dirty="0" err="1" smtClean="0"/>
              <a:t>СПИДа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Объяснить, что такое сексуальная культура; какое определение можно ей дать.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Royal Times New Roman" pitchFamily="18" charset="0"/>
              </a:rPr>
              <a:t>Задание на дом:</a:t>
            </a:r>
            <a:endParaRPr lang="ru-RU" sz="4800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1. Выявить медицинские, психологические, социальные последствия заболевания </a:t>
            </a:r>
            <a:r>
              <a:rPr lang="ru-RU" dirty="0" err="1" smtClean="0"/>
              <a:t>СПИДом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Определения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Наркомания</a:t>
            </a:r>
          </a:p>
          <a:p>
            <a:pPr algn="ctr">
              <a:buNone/>
            </a:pPr>
            <a:r>
              <a:rPr lang="ru-RU" b="1" i="1" dirty="0" smtClean="0"/>
              <a:t> ВИЧ-инфекция</a:t>
            </a:r>
          </a:p>
          <a:p>
            <a:pPr algn="ctr">
              <a:buNone/>
            </a:pPr>
            <a:r>
              <a:rPr lang="ru-RU" b="1" i="1" dirty="0" smtClean="0"/>
              <a:t> СПИД</a:t>
            </a:r>
          </a:p>
          <a:p>
            <a:pPr algn="ctr">
              <a:buNone/>
            </a:pPr>
            <a:r>
              <a:rPr lang="ru-RU" b="1" i="1" dirty="0" smtClean="0"/>
              <a:t> сексуальная революция</a:t>
            </a:r>
          </a:p>
          <a:p>
            <a:pPr algn="ctr">
              <a:buNone/>
            </a:pPr>
            <a:r>
              <a:rPr lang="ru-RU" b="1" i="1" dirty="0" smtClean="0"/>
              <a:t> наркоторговцы</a:t>
            </a:r>
          </a:p>
          <a:p>
            <a:pPr algn="ctr">
              <a:buNone/>
            </a:pPr>
            <a:r>
              <a:rPr lang="ru-RU" b="1" i="1" dirty="0" smtClean="0"/>
              <a:t> эпидемия.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Цели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классного часа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/>
              <a:t>   Предупреждение подростков об опасности и трагических последствиях употребления наркотиков для человека и общества.</a:t>
            </a:r>
          </a:p>
          <a:p>
            <a:pPr>
              <a:buNone/>
            </a:pPr>
            <a:r>
              <a:rPr lang="ru-RU" sz="3600" dirty="0" smtClean="0"/>
              <a:t>Формирование умения анализировать факты, понятия, явления.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понятия: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Наркомания, ВИЧ-инфекция, СПИД, сексуальная революция, наркоторговцы, эпидемия.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«Как вредим себе мы сами, враг вредить нам не решиться».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Шота Руставели.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Фильм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latin typeface="Royal Times New Roman" pitchFamily="18" charset="0"/>
              </a:rPr>
              <a:t>Наркомания – чума </a:t>
            </a:r>
            <a:r>
              <a:rPr lang="en-US" sz="5300" b="1" dirty="0" smtClean="0">
                <a:latin typeface="Royal Times New Roman" pitchFamily="18" charset="0"/>
              </a:rPr>
              <a:t>XXI</a:t>
            </a:r>
            <a:r>
              <a:rPr lang="ru-RU" sz="5300" b="1" dirty="0" smtClean="0">
                <a:latin typeface="Royal Times New Roman" pitchFamily="18" charset="0"/>
              </a:rPr>
              <a:t> века.</a:t>
            </a:r>
            <a:r>
              <a:rPr lang="ru-RU" b="1" dirty="0" smtClean="0">
                <a:latin typeface="Royal Times New Roman" pitchFamily="18" charset="0"/>
              </a:rPr>
              <a:t/>
            </a:r>
            <a:br>
              <a:rPr lang="ru-RU" b="1" dirty="0" smtClean="0">
                <a:latin typeface="Royal Times New Roman" pitchFamily="18" charset="0"/>
              </a:rPr>
            </a:br>
            <a:r>
              <a:rPr lang="ru-RU" b="1" dirty="0" smtClean="0">
                <a:latin typeface="Royal Times New Roman" pitchFamily="18" charset="0"/>
              </a:rPr>
              <a:t>                                                                                                                     </a:t>
            </a:r>
            <a:endParaRPr lang="ru-RU" b="1" dirty="0">
              <a:latin typeface="Royal 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Вопрос:</a:t>
            </a:r>
          </a:p>
          <a:p>
            <a:pPr>
              <a:buNone/>
            </a:pPr>
            <a:r>
              <a:rPr lang="ru-RU" dirty="0" smtClean="0">
                <a:latin typeface="Royal Times New Roman" pitchFamily="18" charset="0"/>
              </a:rPr>
              <a:t>   </a:t>
            </a:r>
            <a:r>
              <a:rPr lang="ru-RU" sz="4800" dirty="0" smtClean="0">
                <a:latin typeface="Royal Times New Roman" pitchFamily="18" charset="0"/>
              </a:rPr>
              <a:t>Что дало основание сделать подобное сравнение?</a:t>
            </a:r>
            <a:endParaRPr lang="ru-RU" sz="4800" dirty="0">
              <a:latin typeface="Royal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Royal Times New Roman" pitchFamily="18" charset="0"/>
              </a:rPr>
              <a:t>В итоге:</a:t>
            </a:r>
            <a:endParaRPr lang="ru-RU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dirty="0" smtClean="0"/>
              <a:t>Массовый характер.</a:t>
            </a:r>
          </a:p>
          <a:p>
            <a:r>
              <a:rPr lang="ru-RU" dirty="0" smtClean="0"/>
              <a:t>Высокая смертность.</a:t>
            </a:r>
          </a:p>
          <a:p>
            <a:r>
              <a:rPr lang="ru-RU" dirty="0" smtClean="0"/>
              <a:t>Быстрые темпы распространения.</a:t>
            </a:r>
          </a:p>
          <a:p>
            <a:r>
              <a:rPr lang="ru-RU" dirty="0" smtClean="0"/>
              <a:t>Захватывает огромные территории.</a:t>
            </a:r>
          </a:p>
          <a:p>
            <a:r>
              <a:rPr lang="ru-RU" dirty="0" smtClean="0"/>
              <a:t>Трудно остановить</a:t>
            </a:r>
          </a:p>
          <a:p>
            <a:pPr>
              <a:buNone/>
            </a:pPr>
            <a:r>
              <a:rPr lang="ru-RU" b="1" dirty="0" smtClean="0">
                <a:latin typeface="Royal Times New Roman" pitchFamily="18" charset="0"/>
              </a:rPr>
              <a:t>Вопрос: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Royal Times New Roman" pitchFamily="18" charset="0"/>
              </a:rPr>
              <a:t>В чем существенная разница между этими одинаковыми и ужасными явлениями? (Между чумой и наркоманией)</a:t>
            </a:r>
            <a:endParaRPr lang="ru-RU" dirty="0">
              <a:latin typeface="Royal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Royal Times New Roman" pitchFamily="18" charset="0"/>
              </a:rPr>
              <a:t>В итоге:</a:t>
            </a:r>
            <a:endParaRPr lang="ru-RU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Специально чумой себя люди не заражали, а наркотики начинают принимать добровольно; чума – результат отсутствия гигиены, неосторожности людей, поэтому ее называли «гневом Божьим»; наркомания – вид самоубийства. Общее у них смертельный исход.</a:t>
            </a:r>
          </a:p>
          <a:p>
            <a:pPr>
              <a:buNone/>
            </a:pPr>
            <a:r>
              <a:rPr lang="ru-RU" b="1" dirty="0" smtClean="0">
                <a:latin typeface="Royal Times New Roman" pitchFamily="18" charset="0"/>
              </a:rPr>
              <a:t>Вопрос:</a:t>
            </a:r>
          </a:p>
          <a:p>
            <a:pPr>
              <a:buNone/>
            </a:pPr>
            <a:r>
              <a:rPr lang="ru-RU" dirty="0" smtClean="0"/>
              <a:t>     Что же такое наркомания- болезнь или вредная привычка?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</a:t>
            </a:r>
            <a:br>
              <a:rPr lang="ru-RU" dirty="0" smtClean="0"/>
            </a:br>
            <a:r>
              <a:rPr lang="ru-RU" dirty="0" smtClean="0"/>
              <a:t>Наркомания - болезнь или вредная привычка?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2571744"/>
          <a:ext cx="6096000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78595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Болезнь.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Вредная привычка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85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Royal Times New Roman" pitchFamily="18" charset="0"/>
              </a:rPr>
              <a:t>Задание по группам.</a:t>
            </a:r>
            <a:endParaRPr lang="ru-RU" sz="4800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Какую опасность представляет наркомания в экономической сфере?</a:t>
            </a:r>
          </a:p>
          <a:p>
            <a:r>
              <a:rPr lang="ru-RU" dirty="0" smtClean="0"/>
              <a:t>2. Какую опасность представляет наркомания для семьи и семейных отношений ?</a:t>
            </a:r>
          </a:p>
          <a:p>
            <a:r>
              <a:rPr lang="ru-RU" dirty="0" smtClean="0"/>
              <a:t>3.Какую опасность представляет наркомания для защиты Родины?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523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классного часа:  Профилактика наркомании и СПИДа.</vt:lpstr>
      <vt:lpstr>Презентация PowerPoint</vt:lpstr>
      <vt:lpstr>Основные понятия:</vt:lpstr>
      <vt:lpstr>Фильм</vt:lpstr>
      <vt:lpstr>Наркомания – чума XXI века.                                                                                                                      </vt:lpstr>
      <vt:lpstr>В итоге:</vt:lpstr>
      <vt:lpstr>В итоге:</vt:lpstr>
      <vt:lpstr>Анализ Наркомания - болезнь или вредная привычка? </vt:lpstr>
      <vt:lpstr>Задание по группам.</vt:lpstr>
      <vt:lpstr>Опасность наркомании в экономической сфере:</vt:lpstr>
      <vt:lpstr>Презентация PowerPoint</vt:lpstr>
      <vt:lpstr>Опасность наркомании в семейной  сфере:</vt:lpstr>
      <vt:lpstr>Опасность наркомании в сфере защиты Родины:</vt:lpstr>
      <vt:lpstr>СПИД пути заражения.</vt:lpstr>
      <vt:lpstr>Задание:</vt:lpstr>
      <vt:lpstr>Задание на дом:</vt:lpstr>
      <vt:lpstr>Определения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Маркиа</cp:lastModifiedBy>
  <cp:revision>18</cp:revision>
  <dcterms:modified xsi:type="dcterms:W3CDTF">2015-10-17T06:39:14Z</dcterms:modified>
</cp:coreProperties>
</file>